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4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76" y="2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01D4B8-7167-644B-9FA8-FCBBBAD76CCE}" type="doc">
      <dgm:prSet loTypeId="urn:microsoft.com/office/officeart/2005/8/layout/vList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B2DF42-F328-DE41-92CD-BC513EDCF9A1}">
      <dgm:prSet phldrT="[Text]"/>
      <dgm:spPr/>
      <dgm:t>
        <a:bodyPr/>
        <a:lstStyle/>
        <a:p>
          <a:r>
            <a:rPr lang="en-US" dirty="0" smtClean="0"/>
            <a:t>Batch processing systems</a:t>
          </a:r>
          <a:endParaRPr lang="en-US" dirty="0"/>
        </a:p>
      </dgm:t>
    </dgm:pt>
    <dgm:pt modelId="{EDFDE352-75C3-7D47-926A-8D3497ED0486}" type="parTrans" cxnId="{F97720D9-B9FC-BA45-88A2-E25BBA32DAC3}">
      <dgm:prSet/>
      <dgm:spPr/>
      <dgm:t>
        <a:bodyPr/>
        <a:lstStyle/>
        <a:p>
          <a:endParaRPr lang="en-US"/>
        </a:p>
      </dgm:t>
    </dgm:pt>
    <dgm:pt modelId="{45FDBA1D-F048-E74C-B1D5-B14D0E9FC8D9}" type="sibTrans" cxnId="{F97720D9-B9FC-BA45-88A2-E25BBA32DAC3}">
      <dgm:prSet/>
      <dgm:spPr/>
      <dgm:t>
        <a:bodyPr/>
        <a:lstStyle/>
        <a:p>
          <a:endParaRPr lang="en-US"/>
        </a:p>
      </dgm:t>
    </dgm:pt>
    <dgm:pt modelId="{93F97D75-087E-D547-9707-991F79ADB565}">
      <dgm:prSet phldrT="[Text]"/>
      <dgm:spPr/>
      <dgm:t>
        <a:bodyPr/>
        <a:lstStyle/>
        <a:p>
          <a:r>
            <a:rPr lang="en-US" dirty="0" smtClean="0"/>
            <a:t>Hadoop</a:t>
          </a:r>
          <a:endParaRPr lang="en-US" dirty="0"/>
        </a:p>
      </dgm:t>
    </dgm:pt>
    <dgm:pt modelId="{851EC347-96AE-5946-B3E1-2DE42881C6E5}" type="parTrans" cxnId="{103DF5A5-AABD-464C-958C-45EE989AC15D}">
      <dgm:prSet/>
      <dgm:spPr/>
      <dgm:t>
        <a:bodyPr/>
        <a:lstStyle/>
        <a:p>
          <a:endParaRPr lang="en-US"/>
        </a:p>
      </dgm:t>
    </dgm:pt>
    <dgm:pt modelId="{6B468748-B59E-324D-990B-97E7E76096F9}" type="sibTrans" cxnId="{103DF5A5-AABD-464C-958C-45EE989AC15D}">
      <dgm:prSet/>
      <dgm:spPr/>
      <dgm:t>
        <a:bodyPr/>
        <a:lstStyle/>
        <a:p>
          <a:endParaRPr lang="en-US"/>
        </a:p>
      </dgm:t>
    </dgm:pt>
    <dgm:pt modelId="{684ECA11-7CCD-DB41-B262-AE59CAB42E68}">
      <dgm:prSet phldrT="[Text]"/>
      <dgm:spPr/>
      <dgm:t>
        <a:bodyPr/>
        <a:lstStyle/>
        <a:p>
          <a:r>
            <a:rPr lang="en-US" dirty="0" smtClean="0"/>
            <a:t>Spark</a:t>
          </a:r>
          <a:endParaRPr lang="en-US" dirty="0"/>
        </a:p>
      </dgm:t>
    </dgm:pt>
    <dgm:pt modelId="{8DED4C63-7E0F-2D49-8944-3A14725B39D8}" type="parTrans" cxnId="{A0212C52-21A3-1042-B017-87816482F521}">
      <dgm:prSet/>
      <dgm:spPr/>
      <dgm:t>
        <a:bodyPr/>
        <a:lstStyle/>
        <a:p>
          <a:endParaRPr lang="en-US"/>
        </a:p>
      </dgm:t>
    </dgm:pt>
    <dgm:pt modelId="{81C6340B-B5FA-D648-8A75-71AD8320D54F}" type="sibTrans" cxnId="{A0212C52-21A3-1042-B017-87816482F521}">
      <dgm:prSet/>
      <dgm:spPr/>
      <dgm:t>
        <a:bodyPr/>
        <a:lstStyle/>
        <a:p>
          <a:endParaRPr lang="en-US"/>
        </a:p>
      </dgm:t>
    </dgm:pt>
    <dgm:pt modelId="{06F85493-8B7B-D543-A512-DE2A32828677}">
      <dgm:prSet phldrT="[Text]"/>
      <dgm:spPr/>
      <dgm:t>
        <a:bodyPr/>
        <a:lstStyle/>
        <a:p>
          <a:r>
            <a:rPr lang="en-US" dirty="0" smtClean="0"/>
            <a:t>Stream processing systems</a:t>
          </a:r>
          <a:endParaRPr lang="en-US" dirty="0"/>
        </a:p>
      </dgm:t>
    </dgm:pt>
    <dgm:pt modelId="{E36C0CDD-3FC0-BC47-B04A-FE50854D1215}" type="parTrans" cxnId="{2294566E-7FC4-F34C-95B2-DCCD59AA7723}">
      <dgm:prSet/>
      <dgm:spPr/>
      <dgm:t>
        <a:bodyPr/>
        <a:lstStyle/>
        <a:p>
          <a:endParaRPr lang="en-US"/>
        </a:p>
      </dgm:t>
    </dgm:pt>
    <dgm:pt modelId="{CD96A839-0AB8-2346-9022-9CDB11190B78}" type="sibTrans" cxnId="{2294566E-7FC4-F34C-95B2-DCCD59AA7723}">
      <dgm:prSet/>
      <dgm:spPr/>
      <dgm:t>
        <a:bodyPr/>
        <a:lstStyle/>
        <a:p>
          <a:endParaRPr lang="en-US"/>
        </a:p>
      </dgm:t>
    </dgm:pt>
    <dgm:pt modelId="{F730907A-1A34-4E4C-AF2E-D4154B7AF5F6}">
      <dgm:prSet phldrT="[Text]"/>
      <dgm:spPr/>
      <dgm:t>
        <a:bodyPr/>
        <a:lstStyle/>
        <a:p>
          <a:r>
            <a:rPr lang="en-US" dirty="0" smtClean="0"/>
            <a:t>Storm</a:t>
          </a:r>
          <a:endParaRPr lang="en-US" dirty="0"/>
        </a:p>
      </dgm:t>
    </dgm:pt>
    <dgm:pt modelId="{F29E0B04-EF27-5946-BDF9-14333F919D6B}" type="parTrans" cxnId="{162BFE03-257C-3E45-A374-F9D5CE8BFDC5}">
      <dgm:prSet/>
      <dgm:spPr/>
      <dgm:t>
        <a:bodyPr/>
        <a:lstStyle/>
        <a:p>
          <a:endParaRPr lang="en-US"/>
        </a:p>
      </dgm:t>
    </dgm:pt>
    <dgm:pt modelId="{F2DE18F3-BF15-F84C-9C71-E1B6E2BDEADE}" type="sibTrans" cxnId="{162BFE03-257C-3E45-A374-F9D5CE8BFDC5}">
      <dgm:prSet/>
      <dgm:spPr/>
      <dgm:t>
        <a:bodyPr/>
        <a:lstStyle/>
        <a:p>
          <a:endParaRPr lang="en-US"/>
        </a:p>
      </dgm:t>
    </dgm:pt>
    <dgm:pt modelId="{106AE2C4-3190-1548-BFB6-3FF262BA3036}">
      <dgm:prSet phldrT="[Text]"/>
      <dgm:spPr/>
      <dgm:t>
        <a:bodyPr/>
        <a:lstStyle/>
        <a:p>
          <a:r>
            <a:rPr lang="en-US" dirty="0" smtClean="0"/>
            <a:t>Heron</a:t>
          </a:r>
          <a:endParaRPr lang="en-US" dirty="0"/>
        </a:p>
      </dgm:t>
    </dgm:pt>
    <dgm:pt modelId="{F53D2E1E-70CE-EA4C-A4DC-3408B7757ACA}" type="parTrans" cxnId="{F3971DBC-5D2B-7D4B-860D-5ED735B91B17}">
      <dgm:prSet/>
      <dgm:spPr/>
      <dgm:t>
        <a:bodyPr/>
        <a:lstStyle/>
        <a:p>
          <a:endParaRPr lang="en-US"/>
        </a:p>
      </dgm:t>
    </dgm:pt>
    <dgm:pt modelId="{E1A45135-B3C6-CC4D-B3BE-37D00ACD0F13}" type="sibTrans" cxnId="{F3971DBC-5D2B-7D4B-860D-5ED735B91B17}">
      <dgm:prSet/>
      <dgm:spPr/>
      <dgm:t>
        <a:bodyPr/>
        <a:lstStyle/>
        <a:p>
          <a:endParaRPr lang="en-US"/>
        </a:p>
      </dgm:t>
    </dgm:pt>
    <dgm:pt modelId="{B6A1A850-3B2D-E747-A392-540FEDD86BDF}">
      <dgm:prSet phldrT="[Text]"/>
      <dgm:spPr/>
      <dgm:t>
        <a:bodyPr/>
        <a:lstStyle/>
        <a:p>
          <a:r>
            <a:rPr lang="en-US" dirty="0" smtClean="0"/>
            <a:t>Graph engines</a:t>
          </a:r>
          <a:endParaRPr lang="en-US" dirty="0"/>
        </a:p>
      </dgm:t>
    </dgm:pt>
    <dgm:pt modelId="{D1744B30-F5BB-D848-BCDB-5C2B7A41BB55}" type="parTrans" cxnId="{A3910679-907C-0E49-98AA-497C9F73A52D}">
      <dgm:prSet/>
      <dgm:spPr/>
      <dgm:t>
        <a:bodyPr/>
        <a:lstStyle/>
        <a:p>
          <a:endParaRPr lang="en-US"/>
        </a:p>
      </dgm:t>
    </dgm:pt>
    <dgm:pt modelId="{02B793A7-73E6-4748-A13D-4C29A833B190}" type="sibTrans" cxnId="{A3910679-907C-0E49-98AA-497C9F73A52D}">
      <dgm:prSet/>
      <dgm:spPr/>
      <dgm:t>
        <a:bodyPr/>
        <a:lstStyle/>
        <a:p>
          <a:endParaRPr lang="en-US"/>
        </a:p>
      </dgm:t>
    </dgm:pt>
    <dgm:pt modelId="{A201459C-B97A-274A-BAB6-7EFC4EF9C904}">
      <dgm:prSet phldrT="[Text]"/>
      <dgm:spPr/>
      <dgm:t>
        <a:bodyPr/>
        <a:lstStyle/>
        <a:p>
          <a:r>
            <a:rPr lang="en-US" dirty="0" err="1" smtClean="0"/>
            <a:t>Giraph</a:t>
          </a:r>
          <a:endParaRPr lang="en-US" dirty="0"/>
        </a:p>
      </dgm:t>
    </dgm:pt>
    <dgm:pt modelId="{FD6C755C-6227-D341-AD10-455024602F66}" type="parTrans" cxnId="{F04F8761-4207-D040-9B2A-FD557298375E}">
      <dgm:prSet/>
      <dgm:spPr/>
      <dgm:t>
        <a:bodyPr/>
        <a:lstStyle/>
        <a:p>
          <a:endParaRPr lang="en-US"/>
        </a:p>
      </dgm:t>
    </dgm:pt>
    <dgm:pt modelId="{A5AA57D8-6EB9-124F-84F2-20977EA4A06E}" type="sibTrans" cxnId="{F04F8761-4207-D040-9B2A-FD557298375E}">
      <dgm:prSet/>
      <dgm:spPr/>
      <dgm:t>
        <a:bodyPr/>
        <a:lstStyle/>
        <a:p>
          <a:endParaRPr lang="en-US"/>
        </a:p>
      </dgm:t>
    </dgm:pt>
    <dgm:pt modelId="{1ED1E436-91F5-0F44-BBAC-6574D31B9A02}">
      <dgm:prSet phldrT="[Text]"/>
      <dgm:spPr/>
      <dgm:t>
        <a:bodyPr/>
        <a:lstStyle/>
        <a:p>
          <a:r>
            <a:rPr lang="en-US" dirty="0" err="1" smtClean="0"/>
            <a:t>Ajira</a:t>
          </a:r>
          <a:endParaRPr lang="en-US" dirty="0"/>
        </a:p>
      </dgm:t>
    </dgm:pt>
    <dgm:pt modelId="{37B8278E-7EB0-7344-A4C5-8A97577BC8AC}" type="parTrans" cxnId="{163C9750-DA9F-1C4E-A9BA-8CE33284F8D2}">
      <dgm:prSet/>
      <dgm:spPr/>
      <dgm:t>
        <a:bodyPr/>
        <a:lstStyle/>
        <a:p>
          <a:endParaRPr lang="en-US"/>
        </a:p>
      </dgm:t>
    </dgm:pt>
    <dgm:pt modelId="{AEF41E7C-739D-6E49-A2DD-1DF87CCCEB05}" type="sibTrans" cxnId="{163C9750-DA9F-1C4E-A9BA-8CE33284F8D2}">
      <dgm:prSet/>
      <dgm:spPr/>
      <dgm:t>
        <a:bodyPr/>
        <a:lstStyle/>
        <a:p>
          <a:endParaRPr lang="en-US"/>
        </a:p>
      </dgm:t>
    </dgm:pt>
    <dgm:pt modelId="{66B6EB30-BA22-D34B-B92D-73F93C2F7CB5}" type="pres">
      <dgm:prSet presAssocID="{BB01D4B8-7167-644B-9FA8-FCBBBAD76CC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E749F0-3002-9F44-B8AA-F3555424D2D1}" type="pres">
      <dgm:prSet presAssocID="{17B2DF42-F328-DE41-92CD-BC513EDCF9A1}" presName="comp" presStyleCnt="0"/>
      <dgm:spPr/>
    </dgm:pt>
    <dgm:pt modelId="{B634826A-F22E-8A45-8A16-FC17B9D18DB0}" type="pres">
      <dgm:prSet presAssocID="{17B2DF42-F328-DE41-92CD-BC513EDCF9A1}" presName="box" presStyleLbl="node1" presStyleIdx="0" presStyleCnt="3"/>
      <dgm:spPr/>
      <dgm:t>
        <a:bodyPr/>
        <a:lstStyle/>
        <a:p>
          <a:endParaRPr lang="en-US"/>
        </a:p>
      </dgm:t>
    </dgm:pt>
    <dgm:pt modelId="{CDDDEEAB-8606-A74F-BF1A-E3BCBBAA6C39}" type="pres">
      <dgm:prSet presAssocID="{17B2DF42-F328-DE41-92CD-BC513EDCF9A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</dgm:spPr>
      <dgm:t>
        <a:bodyPr/>
        <a:lstStyle/>
        <a:p>
          <a:endParaRPr lang="en-US"/>
        </a:p>
      </dgm:t>
    </dgm:pt>
    <dgm:pt modelId="{D349476D-3774-8D4D-8C74-B64790EA1462}" type="pres">
      <dgm:prSet presAssocID="{17B2DF42-F328-DE41-92CD-BC513EDCF9A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CC84E-7ADB-F944-BF14-9BB162E1E672}" type="pres">
      <dgm:prSet presAssocID="{45FDBA1D-F048-E74C-B1D5-B14D0E9FC8D9}" presName="spacer" presStyleCnt="0"/>
      <dgm:spPr/>
    </dgm:pt>
    <dgm:pt modelId="{EFE43DAF-A251-704B-BE29-46DF37BE456F}" type="pres">
      <dgm:prSet presAssocID="{06F85493-8B7B-D543-A512-DE2A32828677}" presName="comp" presStyleCnt="0"/>
      <dgm:spPr/>
    </dgm:pt>
    <dgm:pt modelId="{544D4672-A88D-8C40-9471-149375015C87}" type="pres">
      <dgm:prSet presAssocID="{06F85493-8B7B-D543-A512-DE2A32828677}" presName="box" presStyleLbl="node1" presStyleIdx="1" presStyleCnt="3"/>
      <dgm:spPr/>
      <dgm:t>
        <a:bodyPr/>
        <a:lstStyle/>
        <a:p>
          <a:endParaRPr lang="en-US"/>
        </a:p>
      </dgm:t>
    </dgm:pt>
    <dgm:pt modelId="{A1FF1AAF-17D6-9A48-A206-24B1D9C0B8A0}" type="pres">
      <dgm:prSet presAssocID="{06F85493-8B7B-D543-A512-DE2A32828677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en-US"/>
        </a:p>
      </dgm:t>
    </dgm:pt>
    <dgm:pt modelId="{2AD38222-3DE1-3041-B2DF-8B4C64B91CF1}" type="pres">
      <dgm:prSet presAssocID="{06F85493-8B7B-D543-A512-DE2A3282867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89619-92D7-514D-91D1-C4F0FE50839B}" type="pres">
      <dgm:prSet presAssocID="{CD96A839-0AB8-2346-9022-9CDB11190B78}" presName="spacer" presStyleCnt="0"/>
      <dgm:spPr/>
    </dgm:pt>
    <dgm:pt modelId="{52A2E998-0F7A-154A-9BFB-DEDEB668A9FA}" type="pres">
      <dgm:prSet presAssocID="{B6A1A850-3B2D-E747-A392-540FEDD86BDF}" presName="comp" presStyleCnt="0"/>
      <dgm:spPr/>
    </dgm:pt>
    <dgm:pt modelId="{9A37FA51-9261-6547-8E23-D5BC1848E187}" type="pres">
      <dgm:prSet presAssocID="{B6A1A850-3B2D-E747-A392-540FEDD86BDF}" presName="box" presStyleLbl="node1" presStyleIdx="2" presStyleCnt="3"/>
      <dgm:spPr/>
      <dgm:t>
        <a:bodyPr/>
        <a:lstStyle/>
        <a:p>
          <a:endParaRPr lang="en-US"/>
        </a:p>
      </dgm:t>
    </dgm:pt>
    <dgm:pt modelId="{DB6A0384-C62E-C348-BCCE-4CD52002D337}" type="pres">
      <dgm:prSet presAssocID="{B6A1A850-3B2D-E747-A392-540FEDD86BDF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0F778D56-45A1-A049-B5B2-6DA14D287B7A}" type="pres">
      <dgm:prSet presAssocID="{B6A1A850-3B2D-E747-A392-540FEDD86BD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AFAAED-DC1D-814F-9495-561AAF48F5E2}" type="presOf" srcId="{A201459C-B97A-274A-BAB6-7EFC4EF9C904}" destId="{9A37FA51-9261-6547-8E23-D5BC1848E187}" srcOrd="0" destOrd="1" presId="urn:microsoft.com/office/officeart/2005/8/layout/vList4"/>
    <dgm:cxn modelId="{BD367FB0-3926-6C49-8A33-C0F657891C7B}" type="presOf" srcId="{17B2DF42-F328-DE41-92CD-BC513EDCF9A1}" destId="{B634826A-F22E-8A45-8A16-FC17B9D18DB0}" srcOrd="0" destOrd="0" presId="urn:microsoft.com/office/officeart/2005/8/layout/vList4"/>
    <dgm:cxn modelId="{A0212C52-21A3-1042-B017-87816482F521}" srcId="{17B2DF42-F328-DE41-92CD-BC513EDCF9A1}" destId="{684ECA11-7CCD-DB41-B262-AE59CAB42E68}" srcOrd="1" destOrd="0" parTransId="{8DED4C63-7E0F-2D49-8944-3A14725B39D8}" sibTransId="{81C6340B-B5FA-D648-8A75-71AD8320D54F}"/>
    <dgm:cxn modelId="{33D74C6E-728E-BE4F-8D52-08F36170742B}" type="presOf" srcId="{BB01D4B8-7167-644B-9FA8-FCBBBAD76CCE}" destId="{66B6EB30-BA22-D34B-B92D-73F93C2F7CB5}" srcOrd="0" destOrd="0" presId="urn:microsoft.com/office/officeart/2005/8/layout/vList4"/>
    <dgm:cxn modelId="{F97720D9-B9FC-BA45-88A2-E25BBA32DAC3}" srcId="{BB01D4B8-7167-644B-9FA8-FCBBBAD76CCE}" destId="{17B2DF42-F328-DE41-92CD-BC513EDCF9A1}" srcOrd="0" destOrd="0" parTransId="{EDFDE352-75C3-7D47-926A-8D3497ED0486}" sibTransId="{45FDBA1D-F048-E74C-B1D5-B14D0E9FC8D9}"/>
    <dgm:cxn modelId="{B487B21B-4543-D647-A947-7624B99BBE84}" type="presOf" srcId="{06F85493-8B7B-D543-A512-DE2A32828677}" destId="{2AD38222-3DE1-3041-B2DF-8B4C64B91CF1}" srcOrd="1" destOrd="0" presId="urn:microsoft.com/office/officeart/2005/8/layout/vList4"/>
    <dgm:cxn modelId="{F04F8761-4207-D040-9B2A-FD557298375E}" srcId="{B6A1A850-3B2D-E747-A392-540FEDD86BDF}" destId="{A201459C-B97A-274A-BAB6-7EFC4EF9C904}" srcOrd="0" destOrd="0" parTransId="{FD6C755C-6227-D341-AD10-455024602F66}" sibTransId="{A5AA57D8-6EB9-124F-84F2-20977EA4A06E}"/>
    <dgm:cxn modelId="{FDE42E06-1AF1-F547-83B2-371CFB950B2E}" type="presOf" srcId="{106AE2C4-3190-1548-BFB6-3FF262BA3036}" destId="{544D4672-A88D-8C40-9471-149375015C87}" srcOrd="0" destOrd="2" presId="urn:microsoft.com/office/officeart/2005/8/layout/vList4"/>
    <dgm:cxn modelId="{1CA00459-D7BC-544E-9663-54C8DB28DE6C}" type="presOf" srcId="{1ED1E436-91F5-0F44-BBAC-6574D31B9A02}" destId="{B634826A-F22E-8A45-8A16-FC17B9D18DB0}" srcOrd="0" destOrd="3" presId="urn:microsoft.com/office/officeart/2005/8/layout/vList4"/>
    <dgm:cxn modelId="{BCEDA94B-9DA8-3E47-8F05-D8E8BD435567}" type="presOf" srcId="{106AE2C4-3190-1548-BFB6-3FF262BA3036}" destId="{2AD38222-3DE1-3041-B2DF-8B4C64B91CF1}" srcOrd="1" destOrd="2" presId="urn:microsoft.com/office/officeart/2005/8/layout/vList4"/>
    <dgm:cxn modelId="{DC657933-824C-4346-9F8B-E0FF510EE9F4}" type="presOf" srcId="{93F97D75-087E-D547-9707-991F79ADB565}" destId="{D349476D-3774-8D4D-8C74-B64790EA1462}" srcOrd="1" destOrd="1" presId="urn:microsoft.com/office/officeart/2005/8/layout/vList4"/>
    <dgm:cxn modelId="{F3971DBC-5D2B-7D4B-860D-5ED735B91B17}" srcId="{06F85493-8B7B-D543-A512-DE2A32828677}" destId="{106AE2C4-3190-1548-BFB6-3FF262BA3036}" srcOrd="1" destOrd="0" parTransId="{F53D2E1E-70CE-EA4C-A4DC-3408B7757ACA}" sibTransId="{E1A45135-B3C6-CC4D-B3BE-37D00ACD0F13}"/>
    <dgm:cxn modelId="{750D7CDF-68E6-5F46-BA7F-2FB343D4BF9E}" type="presOf" srcId="{B6A1A850-3B2D-E747-A392-540FEDD86BDF}" destId="{9A37FA51-9261-6547-8E23-D5BC1848E187}" srcOrd="0" destOrd="0" presId="urn:microsoft.com/office/officeart/2005/8/layout/vList4"/>
    <dgm:cxn modelId="{2294566E-7FC4-F34C-95B2-DCCD59AA7723}" srcId="{BB01D4B8-7167-644B-9FA8-FCBBBAD76CCE}" destId="{06F85493-8B7B-D543-A512-DE2A32828677}" srcOrd="1" destOrd="0" parTransId="{E36C0CDD-3FC0-BC47-B04A-FE50854D1215}" sibTransId="{CD96A839-0AB8-2346-9022-9CDB11190B78}"/>
    <dgm:cxn modelId="{336C31FF-AE38-324A-9867-EACE70D01C5E}" type="presOf" srcId="{684ECA11-7CCD-DB41-B262-AE59CAB42E68}" destId="{D349476D-3774-8D4D-8C74-B64790EA1462}" srcOrd="1" destOrd="2" presId="urn:microsoft.com/office/officeart/2005/8/layout/vList4"/>
    <dgm:cxn modelId="{F2D621CA-3DB1-634E-8630-D20D7273F4D9}" type="presOf" srcId="{B6A1A850-3B2D-E747-A392-540FEDD86BDF}" destId="{0F778D56-45A1-A049-B5B2-6DA14D287B7A}" srcOrd="1" destOrd="0" presId="urn:microsoft.com/office/officeart/2005/8/layout/vList4"/>
    <dgm:cxn modelId="{BDBE395A-B863-854B-A7DC-8FF5AA8645F0}" type="presOf" srcId="{93F97D75-087E-D547-9707-991F79ADB565}" destId="{B634826A-F22E-8A45-8A16-FC17B9D18DB0}" srcOrd="0" destOrd="1" presId="urn:microsoft.com/office/officeart/2005/8/layout/vList4"/>
    <dgm:cxn modelId="{1A90AB52-9D20-E249-A49C-DA9A3644125A}" type="presOf" srcId="{684ECA11-7CCD-DB41-B262-AE59CAB42E68}" destId="{B634826A-F22E-8A45-8A16-FC17B9D18DB0}" srcOrd="0" destOrd="2" presId="urn:microsoft.com/office/officeart/2005/8/layout/vList4"/>
    <dgm:cxn modelId="{163C9750-DA9F-1C4E-A9BA-8CE33284F8D2}" srcId="{17B2DF42-F328-DE41-92CD-BC513EDCF9A1}" destId="{1ED1E436-91F5-0F44-BBAC-6574D31B9A02}" srcOrd="2" destOrd="0" parTransId="{37B8278E-7EB0-7344-A4C5-8A97577BC8AC}" sibTransId="{AEF41E7C-739D-6E49-A2DD-1DF87CCCEB05}"/>
    <dgm:cxn modelId="{9F213EF8-71D1-674F-B113-46AF040F2930}" type="presOf" srcId="{F730907A-1A34-4E4C-AF2E-D4154B7AF5F6}" destId="{544D4672-A88D-8C40-9471-149375015C87}" srcOrd="0" destOrd="1" presId="urn:microsoft.com/office/officeart/2005/8/layout/vList4"/>
    <dgm:cxn modelId="{A3910679-907C-0E49-98AA-497C9F73A52D}" srcId="{BB01D4B8-7167-644B-9FA8-FCBBBAD76CCE}" destId="{B6A1A850-3B2D-E747-A392-540FEDD86BDF}" srcOrd="2" destOrd="0" parTransId="{D1744B30-F5BB-D848-BCDB-5C2B7A41BB55}" sibTransId="{02B793A7-73E6-4748-A13D-4C29A833B190}"/>
    <dgm:cxn modelId="{0FE28359-75EC-9F44-868D-0C14B7CED819}" type="presOf" srcId="{1ED1E436-91F5-0F44-BBAC-6574D31B9A02}" destId="{D349476D-3774-8D4D-8C74-B64790EA1462}" srcOrd="1" destOrd="3" presId="urn:microsoft.com/office/officeart/2005/8/layout/vList4"/>
    <dgm:cxn modelId="{162BFE03-257C-3E45-A374-F9D5CE8BFDC5}" srcId="{06F85493-8B7B-D543-A512-DE2A32828677}" destId="{F730907A-1A34-4E4C-AF2E-D4154B7AF5F6}" srcOrd="0" destOrd="0" parTransId="{F29E0B04-EF27-5946-BDF9-14333F919D6B}" sibTransId="{F2DE18F3-BF15-F84C-9C71-E1B6E2BDEADE}"/>
    <dgm:cxn modelId="{4FC07F48-C806-9D49-A809-A21042D03069}" type="presOf" srcId="{17B2DF42-F328-DE41-92CD-BC513EDCF9A1}" destId="{D349476D-3774-8D4D-8C74-B64790EA1462}" srcOrd="1" destOrd="0" presId="urn:microsoft.com/office/officeart/2005/8/layout/vList4"/>
    <dgm:cxn modelId="{FBF63D2A-ED92-2D47-BEAE-20527105F93F}" type="presOf" srcId="{F730907A-1A34-4E4C-AF2E-D4154B7AF5F6}" destId="{2AD38222-3DE1-3041-B2DF-8B4C64B91CF1}" srcOrd="1" destOrd="1" presId="urn:microsoft.com/office/officeart/2005/8/layout/vList4"/>
    <dgm:cxn modelId="{3925A913-ABC0-BD49-823F-96503EAAE1D3}" type="presOf" srcId="{A201459C-B97A-274A-BAB6-7EFC4EF9C904}" destId="{0F778D56-45A1-A049-B5B2-6DA14D287B7A}" srcOrd="1" destOrd="1" presId="urn:microsoft.com/office/officeart/2005/8/layout/vList4"/>
    <dgm:cxn modelId="{103DF5A5-AABD-464C-958C-45EE989AC15D}" srcId="{17B2DF42-F328-DE41-92CD-BC513EDCF9A1}" destId="{93F97D75-087E-D547-9707-991F79ADB565}" srcOrd="0" destOrd="0" parTransId="{851EC347-96AE-5946-B3E1-2DE42881C6E5}" sibTransId="{6B468748-B59E-324D-990B-97E7E76096F9}"/>
    <dgm:cxn modelId="{8CB5D3E9-39E8-1B43-8F22-B9342CC048D8}" type="presOf" srcId="{06F85493-8B7B-D543-A512-DE2A32828677}" destId="{544D4672-A88D-8C40-9471-149375015C87}" srcOrd="0" destOrd="0" presId="urn:microsoft.com/office/officeart/2005/8/layout/vList4"/>
    <dgm:cxn modelId="{3D8D2C9C-0E28-0343-8FF7-F73D66407066}" type="presParOf" srcId="{66B6EB30-BA22-D34B-B92D-73F93C2F7CB5}" destId="{D1E749F0-3002-9F44-B8AA-F3555424D2D1}" srcOrd="0" destOrd="0" presId="urn:microsoft.com/office/officeart/2005/8/layout/vList4"/>
    <dgm:cxn modelId="{C6545518-83EC-4544-9EDE-FACB65B3AC22}" type="presParOf" srcId="{D1E749F0-3002-9F44-B8AA-F3555424D2D1}" destId="{B634826A-F22E-8A45-8A16-FC17B9D18DB0}" srcOrd="0" destOrd="0" presId="urn:microsoft.com/office/officeart/2005/8/layout/vList4"/>
    <dgm:cxn modelId="{73719BC5-663C-1C48-AB6E-61FA84DDE3FF}" type="presParOf" srcId="{D1E749F0-3002-9F44-B8AA-F3555424D2D1}" destId="{CDDDEEAB-8606-A74F-BF1A-E3BCBBAA6C39}" srcOrd="1" destOrd="0" presId="urn:microsoft.com/office/officeart/2005/8/layout/vList4"/>
    <dgm:cxn modelId="{7979E7FF-A778-4849-A299-E5B3C264FDF4}" type="presParOf" srcId="{D1E749F0-3002-9F44-B8AA-F3555424D2D1}" destId="{D349476D-3774-8D4D-8C74-B64790EA1462}" srcOrd="2" destOrd="0" presId="urn:microsoft.com/office/officeart/2005/8/layout/vList4"/>
    <dgm:cxn modelId="{7D0D5023-A84E-D140-94BF-E9257DE412F4}" type="presParOf" srcId="{66B6EB30-BA22-D34B-B92D-73F93C2F7CB5}" destId="{18BCC84E-7ADB-F944-BF14-9BB162E1E672}" srcOrd="1" destOrd="0" presId="urn:microsoft.com/office/officeart/2005/8/layout/vList4"/>
    <dgm:cxn modelId="{0D21459B-0EC2-0A43-8D93-9B73E632EECB}" type="presParOf" srcId="{66B6EB30-BA22-D34B-B92D-73F93C2F7CB5}" destId="{EFE43DAF-A251-704B-BE29-46DF37BE456F}" srcOrd="2" destOrd="0" presId="urn:microsoft.com/office/officeart/2005/8/layout/vList4"/>
    <dgm:cxn modelId="{CD3AF383-BBFB-9E48-8B91-1F3FBE2B93D1}" type="presParOf" srcId="{EFE43DAF-A251-704B-BE29-46DF37BE456F}" destId="{544D4672-A88D-8C40-9471-149375015C87}" srcOrd="0" destOrd="0" presId="urn:microsoft.com/office/officeart/2005/8/layout/vList4"/>
    <dgm:cxn modelId="{709659A2-E9CE-6F43-BE9B-3BB086E9D040}" type="presParOf" srcId="{EFE43DAF-A251-704B-BE29-46DF37BE456F}" destId="{A1FF1AAF-17D6-9A48-A206-24B1D9C0B8A0}" srcOrd="1" destOrd="0" presId="urn:microsoft.com/office/officeart/2005/8/layout/vList4"/>
    <dgm:cxn modelId="{1C9A65C5-CA07-8142-9EAC-FA2B0D8AD24A}" type="presParOf" srcId="{EFE43DAF-A251-704B-BE29-46DF37BE456F}" destId="{2AD38222-3DE1-3041-B2DF-8B4C64B91CF1}" srcOrd="2" destOrd="0" presId="urn:microsoft.com/office/officeart/2005/8/layout/vList4"/>
    <dgm:cxn modelId="{73C36CCE-F225-A146-A7FD-E13BD0AC9FA6}" type="presParOf" srcId="{66B6EB30-BA22-D34B-B92D-73F93C2F7CB5}" destId="{DA889619-92D7-514D-91D1-C4F0FE50839B}" srcOrd="3" destOrd="0" presId="urn:microsoft.com/office/officeart/2005/8/layout/vList4"/>
    <dgm:cxn modelId="{AAEFB9C2-7508-1847-A499-482A02D96936}" type="presParOf" srcId="{66B6EB30-BA22-D34B-B92D-73F93C2F7CB5}" destId="{52A2E998-0F7A-154A-9BFB-DEDEB668A9FA}" srcOrd="4" destOrd="0" presId="urn:microsoft.com/office/officeart/2005/8/layout/vList4"/>
    <dgm:cxn modelId="{03934D12-E123-1D4B-B54F-10DE8B052D61}" type="presParOf" srcId="{52A2E998-0F7A-154A-9BFB-DEDEB668A9FA}" destId="{9A37FA51-9261-6547-8E23-D5BC1848E187}" srcOrd="0" destOrd="0" presId="urn:microsoft.com/office/officeart/2005/8/layout/vList4"/>
    <dgm:cxn modelId="{53971050-159D-BA41-A289-3029F6A6FCD9}" type="presParOf" srcId="{52A2E998-0F7A-154A-9BFB-DEDEB668A9FA}" destId="{DB6A0384-C62E-C348-BCCE-4CD52002D337}" srcOrd="1" destOrd="0" presId="urn:microsoft.com/office/officeart/2005/8/layout/vList4"/>
    <dgm:cxn modelId="{803A02B8-0BA3-2E41-95AD-CE31661E627E}" type="presParOf" srcId="{52A2E998-0F7A-154A-9BFB-DEDEB668A9FA}" destId="{0F778D56-45A1-A049-B5B2-6DA14D287B7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01D4B8-7167-644B-9FA8-FCBBBAD76CCE}" type="doc">
      <dgm:prSet loTypeId="urn:microsoft.com/office/officeart/2005/8/layout/vList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B2DF42-F328-DE41-92CD-BC513EDCF9A1}">
      <dgm:prSet phldrT="[Text]"/>
      <dgm:spPr/>
      <dgm:t>
        <a:bodyPr/>
        <a:lstStyle/>
        <a:p>
          <a:r>
            <a:rPr lang="en-US" dirty="0" smtClean="0"/>
            <a:t>Batch processing systems</a:t>
          </a:r>
          <a:endParaRPr lang="en-US" dirty="0"/>
        </a:p>
      </dgm:t>
    </dgm:pt>
    <dgm:pt modelId="{EDFDE352-75C3-7D47-926A-8D3497ED0486}" type="parTrans" cxnId="{F97720D9-B9FC-BA45-88A2-E25BBA32DAC3}">
      <dgm:prSet/>
      <dgm:spPr/>
      <dgm:t>
        <a:bodyPr/>
        <a:lstStyle/>
        <a:p>
          <a:endParaRPr lang="en-US"/>
        </a:p>
      </dgm:t>
    </dgm:pt>
    <dgm:pt modelId="{45FDBA1D-F048-E74C-B1D5-B14D0E9FC8D9}" type="sibTrans" cxnId="{F97720D9-B9FC-BA45-88A2-E25BBA32DAC3}">
      <dgm:prSet/>
      <dgm:spPr/>
      <dgm:t>
        <a:bodyPr/>
        <a:lstStyle/>
        <a:p>
          <a:endParaRPr lang="en-US"/>
        </a:p>
      </dgm:t>
    </dgm:pt>
    <dgm:pt modelId="{93F97D75-087E-D547-9707-991F79ADB565}">
      <dgm:prSet phldrT="[Text]"/>
      <dgm:spPr/>
      <dgm:t>
        <a:bodyPr/>
        <a:lstStyle/>
        <a:p>
          <a:r>
            <a:rPr lang="en-US" dirty="0" smtClean="0"/>
            <a:t>Hadoop</a:t>
          </a:r>
          <a:endParaRPr lang="en-US" dirty="0"/>
        </a:p>
      </dgm:t>
    </dgm:pt>
    <dgm:pt modelId="{851EC347-96AE-5946-B3E1-2DE42881C6E5}" type="parTrans" cxnId="{103DF5A5-AABD-464C-958C-45EE989AC15D}">
      <dgm:prSet/>
      <dgm:spPr/>
      <dgm:t>
        <a:bodyPr/>
        <a:lstStyle/>
        <a:p>
          <a:endParaRPr lang="en-US"/>
        </a:p>
      </dgm:t>
    </dgm:pt>
    <dgm:pt modelId="{6B468748-B59E-324D-990B-97E7E76096F9}" type="sibTrans" cxnId="{103DF5A5-AABD-464C-958C-45EE989AC15D}">
      <dgm:prSet/>
      <dgm:spPr/>
      <dgm:t>
        <a:bodyPr/>
        <a:lstStyle/>
        <a:p>
          <a:endParaRPr lang="en-US"/>
        </a:p>
      </dgm:t>
    </dgm:pt>
    <dgm:pt modelId="{684ECA11-7CCD-DB41-B262-AE59CAB42E68}">
      <dgm:prSet phldrT="[Text]"/>
      <dgm:spPr/>
      <dgm:t>
        <a:bodyPr/>
        <a:lstStyle/>
        <a:p>
          <a:r>
            <a:rPr lang="en-US" dirty="0" smtClean="0"/>
            <a:t>Spark</a:t>
          </a:r>
          <a:endParaRPr lang="en-US" dirty="0"/>
        </a:p>
      </dgm:t>
    </dgm:pt>
    <dgm:pt modelId="{8DED4C63-7E0F-2D49-8944-3A14725B39D8}" type="parTrans" cxnId="{A0212C52-21A3-1042-B017-87816482F521}">
      <dgm:prSet/>
      <dgm:spPr/>
      <dgm:t>
        <a:bodyPr/>
        <a:lstStyle/>
        <a:p>
          <a:endParaRPr lang="en-US"/>
        </a:p>
      </dgm:t>
    </dgm:pt>
    <dgm:pt modelId="{81C6340B-B5FA-D648-8A75-71AD8320D54F}" type="sibTrans" cxnId="{A0212C52-21A3-1042-B017-87816482F521}">
      <dgm:prSet/>
      <dgm:spPr/>
      <dgm:t>
        <a:bodyPr/>
        <a:lstStyle/>
        <a:p>
          <a:endParaRPr lang="en-US"/>
        </a:p>
      </dgm:t>
    </dgm:pt>
    <dgm:pt modelId="{1ED1E436-91F5-0F44-BBAC-6574D31B9A02}">
      <dgm:prSet phldrT="[Text]"/>
      <dgm:spPr/>
      <dgm:t>
        <a:bodyPr/>
        <a:lstStyle/>
        <a:p>
          <a:r>
            <a:rPr lang="en-US" dirty="0" err="1" smtClean="0"/>
            <a:t>Ajira</a:t>
          </a:r>
          <a:endParaRPr lang="en-US" dirty="0"/>
        </a:p>
      </dgm:t>
    </dgm:pt>
    <dgm:pt modelId="{37B8278E-7EB0-7344-A4C5-8A97577BC8AC}" type="parTrans" cxnId="{163C9750-DA9F-1C4E-A9BA-8CE33284F8D2}">
      <dgm:prSet/>
      <dgm:spPr/>
      <dgm:t>
        <a:bodyPr/>
        <a:lstStyle/>
        <a:p>
          <a:endParaRPr lang="en-US"/>
        </a:p>
      </dgm:t>
    </dgm:pt>
    <dgm:pt modelId="{AEF41E7C-739D-6E49-A2DD-1DF87CCCEB05}" type="sibTrans" cxnId="{163C9750-DA9F-1C4E-A9BA-8CE33284F8D2}">
      <dgm:prSet/>
      <dgm:spPr/>
      <dgm:t>
        <a:bodyPr/>
        <a:lstStyle/>
        <a:p>
          <a:endParaRPr lang="en-US"/>
        </a:p>
      </dgm:t>
    </dgm:pt>
    <dgm:pt modelId="{B6A1A850-3B2D-E747-A392-540FEDD86BDF}">
      <dgm:prSet phldrT="[Text]"/>
      <dgm:spPr/>
      <dgm:t>
        <a:bodyPr/>
        <a:lstStyle/>
        <a:p>
          <a:endParaRPr lang="en-US" dirty="0"/>
        </a:p>
      </dgm:t>
    </dgm:pt>
    <dgm:pt modelId="{02B793A7-73E6-4748-A13D-4C29A833B190}" type="sibTrans" cxnId="{A3910679-907C-0E49-98AA-497C9F73A52D}">
      <dgm:prSet/>
      <dgm:spPr/>
      <dgm:t>
        <a:bodyPr/>
        <a:lstStyle/>
        <a:p>
          <a:endParaRPr lang="en-US"/>
        </a:p>
      </dgm:t>
    </dgm:pt>
    <dgm:pt modelId="{D1744B30-F5BB-D848-BCDB-5C2B7A41BB55}" type="parTrans" cxnId="{A3910679-907C-0E49-98AA-497C9F73A52D}">
      <dgm:prSet/>
      <dgm:spPr/>
      <dgm:t>
        <a:bodyPr/>
        <a:lstStyle/>
        <a:p>
          <a:endParaRPr lang="en-US"/>
        </a:p>
      </dgm:t>
    </dgm:pt>
    <dgm:pt modelId="{06F85493-8B7B-D543-A512-DE2A32828677}">
      <dgm:prSet phldrT="[Text]"/>
      <dgm:spPr/>
      <dgm:t>
        <a:bodyPr/>
        <a:lstStyle/>
        <a:p>
          <a:endParaRPr lang="en-US" dirty="0"/>
        </a:p>
      </dgm:t>
    </dgm:pt>
    <dgm:pt modelId="{CD96A839-0AB8-2346-9022-9CDB11190B78}" type="sibTrans" cxnId="{2294566E-7FC4-F34C-95B2-DCCD59AA7723}">
      <dgm:prSet/>
      <dgm:spPr/>
      <dgm:t>
        <a:bodyPr/>
        <a:lstStyle/>
        <a:p>
          <a:endParaRPr lang="en-US"/>
        </a:p>
      </dgm:t>
    </dgm:pt>
    <dgm:pt modelId="{E36C0CDD-3FC0-BC47-B04A-FE50854D1215}" type="parTrans" cxnId="{2294566E-7FC4-F34C-95B2-DCCD59AA7723}">
      <dgm:prSet/>
      <dgm:spPr/>
      <dgm:t>
        <a:bodyPr/>
        <a:lstStyle/>
        <a:p>
          <a:endParaRPr lang="en-US"/>
        </a:p>
      </dgm:t>
    </dgm:pt>
    <dgm:pt modelId="{66B6EB30-BA22-D34B-B92D-73F93C2F7CB5}" type="pres">
      <dgm:prSet presAssocID="{BB01D4B8-7167-644B-9FA8-FCBBBAD76CC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E749F0-3002-9F44-B8AA-F3555424D2D1}" type="pres">
      <dgm:prSet presAssocID="{17B2DF42-F328-DE41-92CD-BC513EDCF9A1}" presName="comp" presStyleCnt="0"/>
      <dgm:spPr/>
    </dgm:pt>
    <dgm:pt modelId="{B634826A-F22E-8A45-8A16-FC17B9D18DB0}" type="pres">
      <dgm:prSet presAssocID="{17B2DF42-F328-DE41-92CD-BC513EDCF9A1}" presName="box" presStyleLbl="node1" presStyleIdx="0" presStyleCnt="3"/>
      <dgm:spPr/>
      <dgm:t>
        <a:bodyPr/>
        <a:lstStyle/>
        <a:p>
          <a:endParaRPr lang="en-US"/>
        </a:p>
      </dgm:t>
    </dgm:pt>
    <dgm:pt modelId="{CDDDEEAB-8606-A74F-BF1A-E3BCBBAA6C39}" type="pres">
      <dgm:prSet presAssocID="{17B2DF42-F328-DE41-92CD-BC513EDCF9A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</dgm:spPr>
      <dgm:t>
        <a:bodyPr/>
        <a:lstStyle/>
        <a:p>
          <a:endParaRPr lang="en-US"/>
        </a:p>
      </dgm:t>
    </dgm:pt>
    <dgm:pt modelId="{D349476D-3774-8D4D-8C74-B64790EA1462}" type="pres">
      <dgm:prSet presAssocID="{17B2DF42-F328-DE41-92CD-BC513EDCF9A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CC84E-7ADB-F944-BF14-9BB162E1E672}" type="pres">
      <dgm:prSet presAssocID="{45FDBA1D-F048-E74C-B1D5-B14D0E9FC8D9}" presName="spacer" presStyleCnt="0"/>
      <dgm:spPr/>
    </dgm:pt>
    <dgm:pt modelId="{EFE43DAF-A251-704B-BE29-46DF37BE456F}" type="pres">
      <dgm:prSet presAssocID="{06F85493-8B7B-D543-A512-DE2A32828677}" presName="comp" presStyleCnt="0"/>
      <dgm:spPr/>
    </dgm:pt>
    <dgm:pt modelId="{544D4672-A88D-8C40-9471-149375015C87}" type="pres">
      <dgm:prSet presAssocID="{06F85493-8B7B-D543-A512-DE2A32828677}" presName="box" presStyleLbl="node1" presStyleIdx="1" presStyleCnt="3"/>
      <dgm:spPr/>
      <dgm:t>
        <a:bodyPr/>
        <a:lstStyle/>
        <a:p>
          <a:endParaRPr lang="en-US"/>
        </a:p>
      </dgm:t>
    </dgm:pt>
    <dgm:pt modelId="{A1FF1AAF-17D6-9A48-A206-24B1D9C0B8A0}" type="pres">
      <dgm:prSet presAssocID="{06F85493-8B7B-D543-A512-DE2A32828677}" presName="img" presStyleLbl="fgImgPlace1" presStyleIdx="1" presStyleCnt="3"/>
      <dgm:spPr/>
      <dgm:t>
        <a:bodyPr/>
        <a:lstStyle/>
        <a:p>
          <a:endParaRPr lang="en-US"/>
        </a:p>
      </dgm:t>
    </dgm:pt>
    <dgm:pt modelId="{2AD38222-3DE1-3041-B2DF-8B4C64B91CF1}" type="pres">
      <dgm:prSet presAssocID="{06F85493-8B7B-D543-A512-DE2A3282867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89619-92D7-514D-91D1-C4F0FE50839B}" type="pres">
      <dgm:prSet presAssocID="{CD96A839-0AB8-2346-9022-9CDB11190B78}" presName="spacer" presStyleCnt="0"/>
      <dgm:spPr/>
    </dgm:pt>
    <dgm:pt modelId="{52A2E998-0F7A-154A-9BFB-DEDEB668A9FA}" type="pres">
      <dgm:prSet presAssocID="{B6A1A850-3B2D-E747-A392-540FEDD86BDF}" presName="comp" presStyleCnt="0"/>
      <dgm:spPr/>
    </dgm:pt>
    <dgm:pt modelId="{9A37FA51-9261-6547-8E23-D5BC1848E187}" type="pres">
      <dgm:prSet presAssocID="{B6A1A850-3B2D-E747-A392-540FEDD86BDF}" presName="box" presStyleLbl="node1" presStyleIdx="2" presStyleCnt="3"/>
      <dgm:spPr/>
      <dgm:t>
        <a:bodyPr/>
        <a:lstStyle/>
        <a:p>
          <a:endParaRPr lang="en-US"/>
        </a:p>
      </dgm:t>
    </dgm:pt>
    <dgm:pt modelId="{DB6A0384-C62E-C348-BCCE-4CD52002D337}" type="pres">
      <dgm:prSet presAssocID="{B6A1A850-3B2D-E747-A392-540FEDD86BDF}" presName="img" presStyleLbl="fgImgPlace1" presStyleIdx="2" presStyleCnt="3"/>
      <dgm:spPr/>
      <dgm:t>
        <a:bodyPr/>
        <a:lstStyle/>
        <a:p>
          <a:endParaRPr lang="en-US"/>
        </a:p>
      </dgm:t>
    </dgm:pt>
    <dgm:pt modelId="{0F778D56-45A1-A049-B5B2-6DA14D287B7A}" type="pres">
      <dgm:prSet presAssocID="{B6A1A850-3B2D-E747-A392-540FEDD86BD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94566E-7FC4-F34C-95B2-DCCD59AA7723}" srcId="{BB01D4B8-7167-644B-9FA8-FCBBBAD76CCE}" destId="{06F85493-8B7B-D543-A512-DE2A32828677}" srcOrd="1" destOrd="0" parTransId="{E36C0CDD-3FC0-BC47-B04A-FE50854D1215}" sibTransId="{CD96A839-0AB8-2346-9022-9CDB11190B78}"/>
    <dgm:cxn modelId="{103DF5A5-AABD-464C-958C-45EE989AC15D}" srcId="{17B2DF42-F328-DE41-92CD-BC513EDCF9A1}" destId="{93F97D75-087E-D547-9707-991F79ADB565}" srcOrd="0" destOrd="0" parTransId="{851EC347-96AE-5946-B3E1-2DE42881C6E5}" sibTransId="{6B468748-B59E-324D-990B-97E7E76096F9}"/>
    <dgm:cxn modelId="{BE012B92-A5C9-754C-B969-3C154988AD7F}" type="presOf" srcId="{BB01D4B8-7167-644B-9FA8-FCBBBAD76CCE}" destId="{66B6EB30-BA22-D34B-B92D-73F93C2F7CB5}" srcOrd="0" destOrd="0" presId="urn:microsoft.com/office/officeart/2005/8/layout/vList4"/>
    <dgm:cxn modelId="{A0212C52-21A3-1042-B017-87816482F521}" srcId="{17B2DF42-F328-DE41-92CD-BC513EDCF9A1}" destId="{684ECA11-7CCD-DB41-B262-AE59CAB42E68}" srcOrd="1" destOrd="0" parTransId="{8DED4C63-7E0F-2D49-8944-3A14725B39D8}" sibTransId="{81C6340B-B5FA-D648-8A75-71AD8320D54F}"/>
    <dgm:cxn modelId="{9116C710-35BD-924B-BE6B-5064EC78970F}" type="presOf" srcId="{93F97D75-087E-D547-9707-991F79ADB565}" destId="{D349476D-3774-8D4D-8C74-B64790EA1462}" srcOrd="1" destOrd="1" presId="urn:microsoft.com/office/officeart/2005/8/layout/vList4"/>
    <dgm:cxn modelId="{4A010A67-80E1-A146-A9DD-097D133E6643}" type="presOf" srcId="{1ED1E436-91F5-0F44-BBAC-6574D31B9A02}" destId="{D349476D-3774-8D4D-8C74-B64790EA1462}" srcOrd="1" destOrd="3" presId="urn:microsoft.com/office/officeart/2005/8/layout/vList4"/>
    <dgm:cxn modelId="{699C0516-6F1A-8649-BB76-8D7AF7B7633A}" type="presOf" srcId="{06F85493-8B7B-D543-A512-DE2A32828677}" destId="{544D4672-A88D-8C40-9471-149375015C87}" srcOrd="0" destOrd="0" presId="urn:microsoft.com/office/officeart/2005/8/layout/vList4"/>
    <dgm:cxn modelId="{609441E8-7EA5-C144-9DA3-490B7775C04E}" type="presOf" srcId="{93F97D75-087E-D547-9707-991F79ADB565}" destId="{B634826A-F22E-8A45-8A16-FC17B9D18DB0}" srcOrd="0" destOrd="1" presId="urn:microsoft.com/office/officeart/2005/8/layout/vList4"/>
    <dgm:cxn modelId="{FE5F4F66-4C63-8B45-8E9B-4D43E073F4D9}" type="presOf" srcId="{B6A1A850-3B2D-E747-A392-540FEDD86BDF}" destId="{0F778D56-45A1-A049-B5B2-6DA14D287B7A}" srcOrd="1" destOrd="0" presId="urn:microsoft.com/office/officeart/2005/8/layout/vList4"/>
    <dgm:cxn modelId="{121C7972-7039-2C49-838D-FE3C9E45B9CF}" type="presOf" srcId="{B6A1A850-3B2D-E747-A392-540FEDD86BDF}" destId="{9A37FA51-9261-6547-8E23-D5BC1848E187}" srcOrd="0" destOrd="0" presId="urn:microsoft.com/office/officeart/2005/8/layout/vList4"/>
    <dgm:cxn modelId="{F97720D9-B9FC-BA45-88A2-E25BBA32DAC3}" srcId="{BB01D4B8-7167-644B-9FA8-FCBBBAD76CCE}" destId="{17B2DF42-F328-DE41-92CD-BC513EDCF9A1}" srcOrd="0" destOrd="0" parTransId="{EDFDE352-75C3-7D47-926A-8D3497ED0486}" sibTransId="{45FDBA1D-F048-E74C-B1D5-B14D0E9FC8D9}"/>
    <dgm:cxn modelId="{163C9750-DA9F-1C4E-A9BA-8CE33284F8D2}" srcId="{17B2DF42-F328-DE41-92CD-BC513EDCF9A1}" destId="{1ED1E436-91F5-0F44-BBAC-6574D31B9A02}" srcOrd="2" destOrd="0" parTransId="{37B8278E-7EB0-7344-A4C5-8A97577BC8AC}" sibTransId="{AEF41E7C-739D-6E49-A2DD-1DF87CCCEB05}"/>
    <dgm:cxn modelId="{56761DD1-B212-BE40-86F6-47DF2F76AC8B}" type="presOf" srcId="{684ECA11-7CCD-DB41-B262-AE59CAB42E68}" destId="{D349476D-3774-8D4D-8C74-B64790EA1462}" srcOrd="1" destOrd="2" presId="urn:microsoft.com/office/officeart/2005/8/layout/vList4"/>
    <dgm:cxn modelId="{DE7BBB87-B8E6-AC46-BFC0-59C605C644E3}" type="presOf" srcId="{06F85493-8B7B-D543-A512-DE2A32828677}" destId="{2AD38222-3DE1-3041-B2DF-8B4C64B91CF1}" srcOrd="1" destOrd="0" presId="urn:microsoft.com/office/officeart/2005/8/layout/vList4"/>
    <dgm:cxn modelId="{F492CE2D-E877-9B4C-886A-F5F4DCE7B9B2}" type="presOf" srcId="{17B2DF42-F328-DE41-92CD-BC513EDCF9A1}" destId="{B634826A-F22E-8A45-8A16-FC17B9D18DB0}" srcOrd="0" destOrd="0" presId="urn:microsoft.com/office/officeart/2005/8/layout/vList4"/>
    <dgm:cxn modelId="{A3910679-907C-0E49-98AA-497C9F73A52D}" srcId="{BB01D4B8-7167-644B-9FA8-FCBBBAD76CCE}" destId="{B6A1A850-3B2D-E747-A392-540FEDD86BDF}" srcOrd="2" destOrd="0" parTransId="{D1744B30-F5BB-D848-BCDB-5C2B7A41BB55}" sibTransId="{02B793A7-73E6-4748-A13D-4C29A833B190}"/>
    <dgm:cxn modelId="{C1860F7B-3128-7047-AAF4-9DBB0D2BE450}" type="presOf" srcId="{1ED1E436-91F5-0F44-BBAC-6574D31B9A02}" destId="{B634826A-F22E-8A45-8A16-FC17B9D18DB0}" srcOrd="0" destOrd="3" presId="urn:microsoft.com/office/officeart/2005/8/layout/vList4"/>
    <dgm:cxn modelId="{4EC2980C-346F-4E46-B23B-0E994B56ABB7}" type="presOf" srcId="{684ECA11-7CCD-DB41-B262-AE59CAB42E68}" destId="{B634826A-F22E-8A45-8A16-FC17B9D18DB0}" srcOrd="0" destOrd="2" presId="urn:microsoft.com/office/officeart/2005/8/layout/vList4"/>
    <dgm:cxn modelId="{E8992215-0E8F-F14E-A149-BB069CDDBD0E}" type="presOf" srcId="{17B2DF42-F328-DE41-92CD-BC513EDCF9A1}" destId="{D349476D-3774-8D4D-8C74-B64790EA1462}" srcOrd="1" destOrd="0" presId="urn:microsoft.com/office/officeart/2005/8/layout/vList4"/>
    <dgm:cxn modelId="{C9C4CB44-7F75-F549-AFCD-71E89E380FE7}" type="presParOf" srcId="{66B6EB30-BA22-D34B-B92D-73F93C2F7CB5}" destId="{D1E749F0-3002-9F44-B8AA-F3555424D2D1}" srcOrd="0" destOrd="0" presId="urn:microsoft.com/office/officeart/2005/8/layout/vList4"/>
    <dgm:cxn modelId="{A9E1080A-02D0-714C-85BD-0E599CEAC83B}" type="presParOf" srcId="{D1E749F0-3002-9F44-B8AA-F3555424D2D1}" destId="{B634826A-F22E-8A45-8A16-FC17B9D18DB0}" srcOrd="0" destOrd="0" presId="urn:microsoft.com/office/officeart/2005/8/layout/vList4"/>
    <dgm:cxn modelId="{1590EB20-B20F-E542-959A-2F688F59FCAB}" type="presParOf" srcId="{D1E749F0-3002-9F44-B8AA-F3555424D2D1}" destId="{CDDDEEAB-8606-A74F-BF1A-E3BCBBAA6C39}" srcOrd="1" destOrd="0" presId="urn:microsoft.com/office/officeart/2005/8/layout/vList4"/>
    <dgm:cxn modelId="{B623879E-17ED-8849-82ED-6605DE81B196}" type="presParOf" srcId="{D1E749F0-3002-9F44-B8AA-F3555424D2D1}" destId="{D349476D-3774-8D4D-8C74-B64790EA1462}" srcOrd="2" destOrd="0" presId="urn:microsoft.com/office/officeart/2005/8/layout/vList4"/>
    <dgm:cxn modelId="{57DAF694-5188-0044-A6DD-1F1383F2A930}" type="presParOf" srcId="{66B6EB30-BA22-D34B-B92D-73F93C2F7CB5}" destId="{18BCC84E-7ADB-F944-BF14-9BB162E1E672}" srcOrd="1" destOrd="0" presId="urn:microsoft.com/office/officeart/2005/8/layout/vList4"/>
    <dgm:cxn modelId="{A72B1CF3-C489-E74F-B44E-32C6967AC72D}" type="presParOf" srcId="{66B6EB30-BA22-D34B-B92D-73F93C2F7CB5}" destId="{EFE43DAF-A251-704B-BE29-46DF37BE456F}" srcOrd="2" destOrd="0" presId="urn:microsoft.com/office/officeart/2005/8/layout/vList4"/>
    <dgm:cxn modelId="{C32E2A5E-AA95-2144-9EE7-534FD70BC4EC}" type="presParOf" srcId="{EFE43DAF-A251-704B-BE29-46DF37BE456F}" destId="{544D4672-A88D-8C40-9471-149375015C87}" srcOrd="0" destOrd="0" presId="urn:microsoft.com/office/officeart/2005/8/layout/vList4"/>
    <dgm:cxn modelId="{78112F03-0C8A-8F48-9D80-8481349A3873}" type="presParOf" srcId="{EFE43DAF-A251-704B-BE29-46DF37BE456F}" destId="{A1FF1AAF-17D6-9A48-A206-24B1D9C0B8A0}" srcOrd="1" destOrd="0" presId="urn:microsoft.com/office/officeart/2005/8/layout/vList4"/>
    <dgm:cxn modelId="{81C0D3B8-90E0-3F4D-B152-CEC35F2FA470}" type="presParOf" srcId="{EFE43DAF-A251-704B-BE29-46DF37BE456F}" destId="{2AD38222-3DE1-3041-B2DF-8B4C64B91CF1}" srcOrd="2" destOrd="0" presId="urn:microsoft.com/office/officeart/2005/8/layout/vList4"/>
    <dgm:cxn modelId="{A1E54F38-93AD-3D42-BF53-A1592CC136AB}" type="presParOf" srcId="{66B6EB30-BA22-D34B-B92D-73F93C2F7CB5}" destId="{DA889619-92D7-514D-91D1-C4F0FE50839B}" srcOrd="3" destOrd="0" presId="urn:microsoft.com/office/officeart/2005/8/layout/vList4"/>
    <dgm:cxn modelId="{3B8F0BF5-1935-3347-87A1-435F242D5B41}" type="presParOf" srcId="{66B6EB30-BA22-D34B-B92D-73F93C2F7CB5}" destId="{52A2E998-0F7A-154A-9BFB-DEDEB668A9FA}" srcOrd="4" destOrd="0" presId="urn:microsoft.com/office/officeart/2005/8/layout/vList4"/>
    <dgm:cxn modelId="{028E62E0-AB4E-D445-857E-F68515D4B23A}" type="presParOf" srcId="{52A2E998-0F7A-154A-9BFB-DEDEB668A9FA}" destId="{9A37FA51-9261-6547-8E23-D5BC1848E187}" srcOrd="0" destOrd="0" presId="urn:microsoft.com/office/officeart/2005/8/layout/vList4"/>
    <dgm:cxn modelId="{E4F80DC5-7DBE-8A43-83F2-5F086E62984A}" type="presParOf" srcId="{52A2E998-0F7A-154A-9BFB-DEDEB668A9FA}" destId="{DB6A0384-C62E-C348-BCCE-4CD52002D337}" srcOrd="1" destOrd="0" presId="urn:microsoft.com/office/officeart/2005/8/layout/vList4"/>
    <dgm:cxn modelId="{7121AA35-A7F9-344A-AD1D-0F8373C05D29}" type="presParOf" srcId="{52A2E998-0F7A-154A-9BFB-DEDEB668A9FA}" destId="{0F778D56-45A1-A049-B5B2-6DA14D287B7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01D4B8-7167-644B-9FA8-FCBBBAD76CCE}" type="doc">
      <dgm:prSet loTypeId="urn:microsoft.com/office/officeart/2005/8/layout/vList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B2DF42-F328-DE41-92CD-BC513EDCF9A1}">
      <dgm:prSet phldrT="[Text]"/>
      <dgm:spPr/>
      <dgm:t>
        <a:bodyPr/>
        <a:lstStyle/>
        <a:p>
          <a:endParaRPr lang="en-US" dirty="0"/>
        </a:p>
      </dgm:t>
    </dgm:pt>
    <dgm:pt modelId="{EDFDE352-75C3-7D47-926A-8D3497ED0486}" type="parTrans" cxnId="{F97720D9-B9FC-BA45-88A2-E25BBA32DAC3}">
      <dgm:prSet/>
      <dgm:spPr/>
      <dgm:t>
        <a:bodyPr/>
        <a:lstStyle/>
        <a:p>
          <a:endParaRPr lang="en-US"/>
        </a:p>
      </dgm:t>
    </dgm:pt>
    <dgm:pt modelId="{45FDBA1D-F048-E74C-B1D5-B14D0E9FC8D9}" type="sibTrans" cxnId="{F97720D9-B9FC-BA45-88A2-E25BBA32DAC3}">
      <dgm:prSet/>
      <dgm:spPr/>
      <dgm:t>
        <a:bodyPr/>
        <a:lstStyle/>
        <a:p>
          <a:endParaRPr lang="en-US"/>
        </a:p>
      </dgm:t>
    </dgm:pt>
    <dgm:pt modelId="{06F85493-8B7B-D543-A512-DE2A32828677}">
      <dgm:prSet phldrT="[Text]"/>
      <dgm:spPr/>
      <dgm:t>
        <a:bodyPr/>
        <a:lstStyle/>
        <a:p>
          <a:r>
            <a:rPr lang="en-US" dirty="0" smtClean="0"/>
            <a:t>Stream processing systems</a:t>
          </a:r>
          <a:endParaRPr lang="en-US" dirty="0"/>
        </a:p>
      </dgm:t>
    </dgm:pt>
    <dgm:pt modelId="{E36C0CDD-3FC0-BC47-B04A-FE50854D1215}" type="parTrans" cxnId="{2294566E-7FC4-F34C-95B2-DCCD59AA7723}">
      <dgm:prSet/>
      <dgm:spPr/>
      <dgm:t>
        <a:bodyPr/>
        <a:lstStyle/>
        <a:p>
          <a:endParaRPr lang="en-US"/>
        </a:p>
      </dgm:t>
    </dgm:pt>
    <dgm:pt modelId="{CD96A839-0AB8-2346-9022-9CDB11190B78}" type="sibTrans" cxnId="{2294566E-7FC4-F34C-95B2-DCCD59AA7723}">
      <dgm:prSet/>
      <dgm:spPr/>
      <dgm:t>
        <a:bodyPr/>
        <a:lstStyle/>
        <a:p>
          <a:endParaRPr lang="en-US"/>
        </a:p>
      </dgm:t>
    </dgm:pt>
    <dgm:pt modelId="{F730907A-1A34-4E4C-AF2E-D4154B7AF5F6}">
      <dgm:prSet phldrT="[Text]"/>
      <dgm:spPr/>
      <dgm:t>
        <a:bodyPr/>
        <a:lstStyle/>
        <a:p>
          <a:r>
            <a:rPr lang="en-US" dirty="0" smtClean="0"/>
            <a:t>Storm</a:t>
          </a:r>
          <a:endParaRPr lang="en-US" dirty="0"/>
        </a:p>
      </dgm:t>
    </dgm:pt>
    <dgm:pt modelId="{F29E0B04-EF27-5946-BDF9-14333F919D6B}" type="parTrans" cxnId="{162BFE03-257C-3E45-A374-F9D5CE8BFDC5}">
      <dgm:prSet/>
      <dgm:spPr/>
      <dgm:t>
        <a:bodyPr/>
        <a:lstStyle/>
        <a:p>
          <a:endParaRPr lang="en-US"/>
        </a:p>
      </dgm:t>
    </dgm:pt>
    <dgm:pt modelId="{F2DE18F3-BF15-F84C-9C71-E1B6E2BDEADE}" type="sibTrans" cxnId="{162BFE03-257C-3E45-A374-F9D5CE8BFDC5}">
      <dgm:prSet/>
      <dgm:spPr/>
      <dgm:t>
        <a:bodyPr/>
        <a:lstStyle/>
        <a:p>
          <a:endParaRPr lang="en-US"/>
        </a:p>
      </dgm:t>
    </dgm:pt>
    <dgm:pt modelId="{106AE2C4-3190-1548-BFB6-3FF262BA3036}">
      <dgm:prSet phldrT="[Text]"/>
      <dgm:spPr/>
      <dgm:t>
        <a:bodyPr/>
        <a:lstStyle/>
        <a:p>
          <a:r>
            <a:rPr lang="en-US" dirty="0" smtClean="0"/>
            <a:t>Heron</a:t>
          </a:r>
          <a:endParaRPr lang="en-US" dirty="0"/>
        </a:p>
      </dgm:t>
    </dgm:pt>
    <dgm:pt modelId="{F53D2E1E-70CE-EA4C-A4DC-3408B7757ACA}" type="parTrans" cxnId="{F3971DBC-5D2B-7D4B-860D-5ED735B91B17}">
      <dgm:prSet/>
      <dgm:spPr/>
      <dgm:t>
        <a:bodyPr/>
        <a:lstStyle/>
        <a:p>
          <a:endParaRPr lang="en-US"/>
        </a:p>
      </dgm:t>
    </dgm:pt>
    <dgm:pt modelId="{E1A45135-B3C6-CC4D-B3BE-37D00ACD0F13}" type="sibTrans" cxnId="{F3971DBC-5D2B-7D4B-860D-5ED735B91B17}">
      <dgm:prSet/>
      <dgm:spPr/>
      <dgm:t>
        <a:bodyPr/>
        <a:lstStyle/>
        <a:p>
          <a:endParaRPr lang="en-US"/>
        </a:p>
      </dgm:t>
    </dgm:pt>
    <dgm:pt modelId="{B6A1A850-3B2D-E747-A392-540FEDD86BDF}">
      <dgm:prSet phldrT="[Text]"/>
      <dgm:spPr/>
      <dgm:t>
        <a:bodyPr/>
        <a:lstStyle/>
        <a:p>
          <a:endParaRPr lang="en-US" dirty="0"/>
        </a:p>
      </dgm:t>
    </dgm:pt>
    <dgm:pt modelId="{D1744B30-F5BB-D848-BCDB-5C2B7A41BB55}" type="parTrans" cxnId="{A3910679-907C-0E49-98AA-497C9F73A52D}">
      <dgm:prSet/>
      <dgm:spPr/>
      <dgm:t>
        <a:bodyPr/>
        <a:lstStyle/>
        <a:p>
          <a:endParaRPr lang="en-US"/>
        </a:p>
      </dgm:t>
    </dgm:pt>
    <dgm:pt modelId="{02B793A7-73E6-4748-A13D-4C29A833B190}" type="sibTrans" cxnId="{A3910679-907C-0E49-98AA-497C9F73A52D}">
      <dgm:prSet/>
      <dgm:spPr/>
      <dgm:t>
        <a:bodyPr/>
        <a:lstStyle/>
        <a:p>
          <a:endParaRPr lang="en-US"/>
        </a:p>
      </dgm:t>
    </dgm:pt>
    <dgm:pt modelId="{66B6EB30-BA22-D34B-B92D-73F93C2F7CB5}" type="pres">
      <dgm:prSet presAssocID="{BB01D4B8-7167-644B-9FA8-FCBBBAD76CC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E749F0-3002-9F44-B8AA-F3555424D2D1}" type="pres">
      <dgm:prSet presAssocID="{17B2DF42-F328-DE41-92CD-BC513EDCF9A1}" presName="comp" presStyleCnt="0"/>
      <dgm:spPr/>
    </dgm:pt>
    <dgm:pt modelId="{B634826A-F22E-8A45-8A16-FC17B9D18DB0}" type="pres">
      <dgm:prSet presAssocID="{17B2DF42-F328-DE41-92CD-BC513EDCF9A1}" presName="box" presStyleLbl="node1" presStyleIdx="0" presStyleCnt="3"/>
      <dgm:spPr/>
      <dgm:t>
        <a:bodyPr/>
        <a:lstStyle/>
        <a:p>
          <a:endParaRPr lang="en-US"/>
        </a:p>
      </dgm:t>
    </dgm:pt>
    <dgm:pt modelId="{CDDDEEAB-8606-A74F-BF1A-E3BCBBAA6C39}" type="pres">
      <dgm:prSet presAssocID="{17B2DF42-F328-DE41-92CD-BC513EDCF9A1}" presName="img" presStyleLbl="fgImgPlace1" presStyleIdx="0" presStyleCnt="3"/>
      <dgm:spPr/>
      <dgm:t>
        <a:bodyPr/>
        <a:lstStyle/>
        <a:p>
          <a:endParaRPr lang="en-US"/>
        </a:p>
      </dgm:t>
    </dgm:pt>
    <dgm:pt modelId="{D349476D-3774-8D4D-8C74-B64790EA1462}" type="pres">
      <dgm:prSet presAssocID="{17B2DF42-F328-DE41-92CD-BC513EDCF9A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CC84E-7ADB-F944-BF14-9BB162E1E672}" type="pres">
      <dgm:prSet presAssocID="{45FDBA1D-F048-E74C-B1D5-B14D0E9FC8D9}" presName="spacer" presStyleCnt="0"/>
      <dgm:spPr/>
    </dgm:pt>
    <dgm:pt modelId="{EFE43DAF-A251-704B-BE29-46DF37BE456F}" type="pres">
      <dgm:prSet presAssocID="{06F85493-8B7B-D543-A512-DE2A32828677}" presName="comp" presStyleCnt="0"/>
      <dgm:spPr/>
    </dgm:pt>
    <dgm:pt modelId="{544D4672-A88D-8C40-9471-149375015C87}" type="pres">
      <dgm:prSet presAssocID="{06F85493-8B7B-D543-A512-DE2A32828677}" presName="box" presStyleLbl="node1" presStyleIdx="1" presStyleCnt="3"/>
      <dgm:spPr/>
      <dgm:t>
        <a:bodyPr/>
        <a:lstStyle/>
        <a:p>
          <a:endParaRPr lang="en-US"/>
        </a:p>
      </dgm:t>
    </dgm:pt>
    <dgm:pt modelId="{A1FF1AAF-17D6-9A48-A206-24B1D9C0B8A0}" type="pres">
      <dgm:prSet presAssocID="{06F85493-8B7B-D543-A512-DE2A32828677}" presName="img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en-US"/>
        </a:p>
      </dgm:t>
    </dgm:pt>
    <dgm:pt modelId="{2AD38222-3DE1-3041-B2DF-8B4C64B91CF1}" type="pres">
      <dgm:prSet presAssocID="{06F85493-8B7B-D543-A512-DE2A3282867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89619-92D7-514D-91D1-C4F0FE50839B}" type="pres">
      <dgm:prSet presAssocID="{CD96A839-0AB8-2346-9022-9CDB11190B78}" presName="spacer" presStyleCnt="0"/>
      <dgm:spPr/>
    </dgm:pt>
    <dgm:pt modelId="{52A2E998-0F7A-154A-9BFB-DEDEB668A9FA}" type="pres">
      <dgm:prSet presAssocID="{B6A1A850-3B2D-E747-A392-540FEDD86BDF}" presName="comp" presStyleCnt="0"/>
      <dgm:spPr/>
    </dgm:pt>
    <dgm:pt modelId="{9A37FA51-9261-6547-8E23-D5BC1848E187}" type="pres">
      <dgm:prSet presAssocID="{B6A1A850-3B2D-E747-A392-540FEDD86BDF}" presName="box" presStyleLbl="node1" presStyleIdx="2" presStyleCnt="3"/>
      <dgm:spPr/>
      <dgm:t>
        <a:bodyPr/>
        <a:lstStyle/>
        <a:p>
          <a:endParaRPr lang="en-US"/>
        </a:p>
      </dgm:t>
    </dgm:pt>
    <dgm:pt modelId="{DB6A0384-C62E-C348-BCCE-4CD52002D337}" type="pres">
      <dgm:prSet presAssocID="{B6A1A850-3B2D-E747-A392-540FEDD86BDF}" presName="img" presStyleLbl="fgImgPlace1" presStyleIdx="2" presStyleCnt="3"/>
      <dgm:spPr/>
      <dgm:t>
        <a:bodyPr/>
        <a:lstStyle/>
        <a:p>
          <a:endParaRPr lang="en-US"/>
        </a:p>
      </dgm:t>
    </dgm:pt>
    <dgm:pt modelId="{0F778D56-45A1-A049-B5B2-6DA14D287B7A}" type="pres">
      <dgm:prSet presAssocID="{B6A1A850-3B2D-E747-A392-540FEDD86BD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94566E-7FC4-F34C-95B2-DCCD59AA7723}" srcId="{BB01D4B8-7167-644B-9FA8-FCBBBAD76CCE}" destId="{06F85493-8B7B-D543-A512-DE2A32828677}" srcOrd="1" destOrd="0" parTransId="{E36C0CDD-3FC0-BC47-B04A-FE50854D1215}" sibTransId="{CD96A839-0AB8-2346-9022-9CDB11190B78}"/>
    <dgm:cxn modelId="{F3971DBC-5D2B-7D4B-860D-5ED735B91B17}" srcId="{06F85493-8B7B-D543-A512-DE2A32828677}" destId="{106AE2C4-3190-1548-BFB6-3FF262BA3036}" srcOrd="1" destOrd="0" parTransId="{F53D2E1E-70CE-EA4C-A4DC-3408B7757ACA}" sibTransId="{E1A45135-B3C6-CC4D-B3BE-37D00ACD0F13}"/>
    <dgm:cxn modelId="{22622D1E-CD13-EA4C-B327-AA6C364ABA2B}" type="presOf" srcId="{106AE2C4-3190-1548-BFB6-3FF262BA3036}" destId="{544D4672-A88D-8C40-9471-149375015C87}" srcOrd="0" destOrd="2" presId="urn:microsoft.com/office/officeart/2005/8/layout/vList4"/>
    <dgm:cxn modelId="{162BFE03-257C-3E45-A374-F9D5CE8BFDC5}" srcId="{06F85493-8B7B-D543-A512-DE2A32828677}" destId="{F730907A-1A34-4E4C-AF2E-D4154B7AF5F6}" srcOrd="0" destOrd="0" parTransId="{F29E0B04-EF27-5946-BDF9-14333F919D6B}" sibTransId="{F2DE18F3-BF15-F84C-9C71-E1B6E2BDEADE}"/>
    <dgm:cxn modelId="{11C74FAE-D381-6942-9705-1A63F2AE1B09}" type="presOf" srcId="{F730907A-1A34-4E4C-AF2E-D4154B7AF5F6}" destId="{544D4672-A88D-8C40-9471-149375015C87}" srcOrd="0" destOrd="1" presId="urn:microsoft.com/office/officeart/2005/8/layout/vList4"/>
    <dgm:cxn modelId="{AE01130C-B2FB-5F4A-A813-3CC4C6457E1E}" type="presOf" srcId="{B6A1A850-3B2D-E747-A392-540FEDD86BDF}" destId="{0F778D56-45A1-A049-B5B2-6DA14D287B7A}" srcOrd="1" destOrd="0" presId="urn:microsoft.com/office/officeart/2005/8/layout/vList4"/>
    <dgm:cxn modelId="{175074D6-6EB8-3147-ABDA-2B8F9CACE67F}" type="presOf" srcId="{06F85493-8B7B-D543-A512-DE2A32828677}" destId="{544D4672-A88D-8C40-9471-149375015C87}" srcOrd="0" destOrd="0" presId="urn:microsoft.com/office/officeart/2005/8/layout/vList4"/>
    <dgm:cxn modelId="{D00A9F34-5040-CB42-A864-3C2CFFDA2264}" type="presOf" srcId="{17B2DF42-F328-DE41-92CD-BC513EDCF9A1}" destId="{B634826A-F22E-8A45-8A16-FC17B9D18DB0}" srcOrd="0" destOrd="0" presId="urn:microsoft.com/office/officeart/2005/8/layout/vList4"/>
    <dgm:cxn modelId="{A99CBEC8-5733-2C4C-9C2B-EE0ADF6D6AE0}" type="presOf" srcId="{F730907A-1A34-4E4C-AF2E-D4154B7AF5F6}" destId="{2AD38222-3DE1-3041-B2DF-8B4C64B91CF1}" srcOrd="1" destOrd="1" presId="urn:microsoft.com/office/officeart/2005/8/layout/vList4"/>
    <dgm:cxn modelId="{CA1BF573-C6D2-9C42-B9F2-43576174683E}" type="presOf" srcId="{06F85493-8B7B-D543-A512-DE2A32828677}" destId="{2AD38222-3DE1-3041-B2DF-8B4C64B91CF1}" srcOrd="1" destOrd="0" presId="urn:microsoft.com/office/officeart/2005/8/layout/vList4"/>
    <dgm:cxn modelId="{10010E46-DC43-C642-9D4C-54239C576FC9}" type="presOf" srcId="{17B2DF42-F328-DE41-92CD-BC513EDCF9A1}" destId="{D349476D-3774-8D4D-8C74-B64790EA1462}" srcOrd="1" destOrd="0" presId="urn:microsoft.com/office/officeart/2005/8/layout/vList4"/>
    <dgm:cxn modelId="{6D88FEA4-9EB3-1142-8C7F-7A4DFDD367D3}" type="presOf" srcId="{B6A1A850-3B2D-E747-A392-540FEDD86BDF}" destId="{9A37FA51-9261-6547-8E23-D5BC1848E187}" srcOrd="0" destOrd="0" presId="urn:microsoft.com/office/officeart/2005/8/layout/vList4"/>
    <dgm:cxn modelId="{F97720D9-B9FC-BA45-88A2-E25BBA32DAC3}" srcId="{BB01D4B8-7167-644B-9FA8-FCBBBAD76CCE}" destId="{17B2DF42-F328-DE41-92CD-BC513EDCF9A1}" srcOrd="0" destOrd="0" parTransId="{EDFDE352-75C3-7D47-926A-8D3497ED0486}" sibTransId="{45FDBA1D-F048-E74C-B1D5-B14D0E9FC8D9}"/>
    <dgm:cxn modelId="{C23CBCAD-AEA3-FE4B-800D-3E5A0BC3047A}" type="presOf" srcId="{BB01D4B8-7167-644B-9FA8-FCBBBAD76CCE}" destId="{66B6EB30-BA22-D34B-B92D-73F93C2F7CB5}" srcOrd="0" destOrd="0" presId="urn:microsoft.com/office/officeart/2005/8/layout/vList4"/>
    <dgm:cxn modelId="{A3910679-907C-0E49-98AA-497C9F73A52D}" srcId="{BB01D4B8-7167-644B-9FA8-FCBBBAD76CCE}" destId="{B6A1A850-3B2D-E747-A392-540FEDD86BDF}" srcOrd="2" destOrd="0" parTransId="{D1744B30-F5BB-D848-BCDB-5C2B7A41BB55}" sibTransId="{02B793A7-73E6-4748-A13D-4C29A833B190}"/>
    <dgm:cxn modelId="{72FA6DE9-2E3B-7140-87B7-F86770393E6F}" type="presOf" srcId="{106AE2C4-3190-1548-BFB6-3FF262BA3036}" destId="{2AD38222-3DE1-3041-B2DF-8B4C64B91CF1}" srcOrd="1" destOrd="2" presId="urn:microsoft.com/office/officeart/2005/8/layout/vList4"/>
    <dgm:cxn modelId="{D4163E3E-CD27-4140-8702-211E9680ABE1}" type="presParOf" srcId="{66B6EB30-BA22-D34B-B92D-73F93C2F7CB5}" destId="{D1E749F0-3002-9F44-B8AA-F3555424D2D1}" srcOrd="0" destOrd="0" presId="urn:microsoft.com/office/officeart/2005/8/layout/vList4"/>
    <dgm:cxn modelId="{BAEB0F7A-3CA8-F24F-9D93-FE5C8F2E3085}" type="presParOf" srcId="{D1E749F0-3002-9F44-B8AA-F3555424D2D1}" destId="{B634826A-F22E-8A45-8A16-FC17B9D18DB0}" srcOrd="0" destOrd="0" presId="urn:microsoft.com/office/officeart/2005/8/layout/vList4"/>
    <dgm:cxn modelId="{8082CCB5-1BCA-D643-8E0F-8769D1E9436E}" type="presParOf" srcId="{D1E749F0-3002-9F44-B8AA-F3555424D2D1}" destId="{CDDDEEAB-8606-A74F-BF1A-E3BCBBAA6C39}" srcOrd="1" destOrd="0" presId="urn:microsoft.com/office/officeart/2005/8/layout/vList4"/>
    <dgm:cxn modelId="{6B4A0E50-DF77-9943-88FC-A31F686304DC}" type="presParOf" srcId="{D1E749F0-3002-9F44-B8AA-F3555424D2D1}" destId="{D349476D-3774-8D4D-8C74-B64790EA1462}" srcOrd="2" destOrd="0" presId="urn:microsoft.com/office/officeart/2005/8/layout/vList4"/>
    <dgm:cxn modelId="{42C4BF50-275D-8344-B342-8B289D47CB14}" type="presParOf" srcId="{66B6EB30-BA22-D34B-B92D-73F93C2F7CB5}" destId="{18BCC84E-7ADB-F944-BF14-9BB162E1E672}" srcOrd="1" destOrd="0" presId="urn:microsoft.com/office/officeart/2005/8/layout/vList4"/>
    <dgm:cxn modelId="{423CDE86-C258-3E41-993F-B75B16DD876C}" type="presParOf" srcId="{66B6EB30-BA22-D34B-B92D-73F93C2F7CB5}" destId="{EFE43DAF-A251-704B-BE29-46DF37BE456F}" srcOrd="2" destOrd="0" presId="urn:microsoft.com/office/officeart/2005/8/layout/vList4"/>
    <dgm:cxn modelId="{78296B79-E35A-064D-BEA9-172A5DB15B82}" type="presParOf" srcId="{EFE43DAF-A251-704B-BE29-46DF37BE456F}" destId="{544D4672-A88D-8C40-9471-149375015C87}" srcOrd="0" destOrd="0" presId="urn:microsoft.com/office/officeart/2005/8/layout/vList4"/>
    <dgm:cxn modelId="{35F1A4A6-C667-1449-9AE1-BCF25551E8B5}" type="presParOf" srcId="{EFE43DAF-A251-704B-BE29-46DF37BE456F}" destId="{A1FF1AAF-17D6-9A48-A206-24B1D9C0B8A0}" srcOrd="1" destOrd="0" presId="urn:microsoft.com/office/officeart/2005/8/layout/vList4"/>
    <dgm:cxn modelId="{49D6CD1E-530A-7243-884B-3E9FCCFB21FD}" type="presParOf" srcId="{EFE43DAF-A251-704B-BE29-46DF37BE456F}" destId="{2AD38222-3DE1-3041-B2DF-8B4C64B91CF1}" srcOrd="2" destOrd="0" presId="urn:microsoft.com/office/officeart/2005/8/layout/vList4"/>
    <dgm:cxn modelId="{C75697CA-7372-A648-9BFE-192F47F76D97}" type="presParOf" srcId="{66B6EB30-BA22-D34B-B92D-73F93C2F7CB5}" destId="{DA889619-92D7-514D-91D1-C4F0FE50839B}" srcOrd="3" destOrd="0" presId="urn:microsoft.com/office/officeart/2005/8/layout/vList4"/>
    <dgm:cxn modelId="{AB09D72E-B011-EF44-8A0E-753CADAAA016}" type="presParOf" srcId="{66B6EB30-BA22-D34B-B92D-73F93C2F7CB5}" destId="{52A2E998-0F7A-154A-9BFB-DEDEB668A9FA}" srcOrd="4" destOrd="0" presId="urn:microsoft.com/office/officeart/2005/8/layout/vList4"/>
    <dgm:cxn modelId="{65ECC2F3-2EDE-8445-9CD2-3CD3E91B5C9E}" type="presParOf" srcId="{52A2E998-0F7A-154A-9BFB-DEDEB668A9FA}" destId="{9A37FA51-9261-6547-8E23-D5BC1848E187}" srcOrd="0" destOrd="0" presId="urn:microsoft.com/office/officeart/2005/8/layout/vList4"/>
    <dgm:cxn modelId="{5E267067-A41E-0A47-82C7-C173A188901F}" type="presParOf" srcId="{52A2E998-0F7A-154A-9BFB-DEDEB668A9FA}" destId="{DB6A0384-C62E-C348-BCCE-4CD52002D337}" srcOrd="1" destOrd="0" presId="urn:microsoft.com/office/officeart/2005/8/layout/vList4"/>
    <dgm:cxn modelId="{0EEF3C47-C172-9C46-941E-480444C78705}" type="presParOf" srcId="{52A2E998-0F7A-154A-9BFB-DEDEB668A9FA}" destId="{0F778D56-45A1-A049-B5B2-6DA14D287B7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107183-B57B-BD40-9B50-815B7F1A402B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6AABFA-E409-C14D-8D25-E3747481CAB6}">
      <dgm:prSet phldrT="[Text]"/>
      <dgm:spPr/>
      <dgm:t>
        <a:bodyPr/>
        <a:lstStyle/>
        <a:p>
          <a:r>
            <a:rPr lang="en-US" dirty="0" smtClean="0"/>
            <a:t>Batch processing</a:t>
          </a:r>
          <a:endParaRPr lang="en-US" dirty="0"/>
        </a:p>
      </dgm:t>
    </dgm:pt>
    <dgm:pt modelId="{055DD5F2-A452-1A40-B085-7E0BF0C011DE}" type="parTrans" cxnId="{7FF5FF85-30DB-6442-9F76-FCB8D3D267B7}">
      <dgm:prSet/>
      <dgm:spPr/>
      <dgm:t>
        <a:bodyPr/>
        <a:lstStyle/>
        <a:p>
          <a:endParaRPr lang="en-US"/>
        </a:p>
      </dgm:t>
    </dgm:pt>
    <dgm:pt modelId="{37C64BD5-9E2C-F049-9015-628ACDA16A1D}" type="sibTrans" cxnId="{7FF5FF85-30DB-6442-9F76-FCB8D3D267B7}">
      <dgm:prSet/>
      <dgm:spPr/>
      <dgm:t>
        <a:bodyPr/>
        <a:lstStyle/>
        <a:p>
          <a:endParaRPr lang="en-US"/>
        </a:p>
      </dgm:t>
    </dgm:pt>
    <dgm:pt modelId="{42429CAA-B71E-0944-AE33-B73D670C65EC}">
      <dgm:prSet phldrT="[Text]"/>
      <dgm:spPr/>
      <dgm:t>
        <a:bodyPr/>
        <a:lstStyle/>
        <a:p>
          <a:r>
            <a:rPr lang="en-US" dirty="0" smtClean="0"/>
            <a:t>Input is fixed</a:t>
          </a:r>
          <a:endParaRPr lang="en-US" dirty="0"/>
        </a:p>
      </dgm:t>
    </dgm:pt>
    <dgm:pt modelId="{5CB80ED2-BD75-CB47-9C4A-CF76FAA5B66A}" type="parTrans" cxnId="{BB8DA7A4-C1BA-B245-8C2C-F83727AC01F9}">
      <dgm:prSet/>
      <dgm:spPr/>
      <dgm:t>
        <a:bodyPr/>
        <a:lstStyle/>
        <a:p>
          <a:endParaRPr lang="en-US"/>
        </a:p>
      </dgm:t>
    </dgm:pt>
    <dgm:pt modelId="{3B66113A-DAE8-4640-96BD-D59CB8F578C9}" type="sibTrans" cxnId="{BB8DA7A4-C1BA-B245-8C2C-F83727AC01F9}">
      <dgm:prSet/>
      <dgm:spPr/>
      <dgm:t>
        <a:bodyPr/>
        <a:lstStyle/>
        <a:p>
          <a:endParaRPr lang="en-US"/>
        </a:p>
      </dgm:t>
    </dgm:pt>
    <dgm:pt modelId="{D373B544-06DB-A244-B733-38DCD8FF6F98}">
      <dgm:prSet phldrT="[Text]"/>
      <dgm:spPr/>
      <dgm:t>
        <a:bodyPr/>
        <a:lstStyle/>
        <a:p>
          <a:r>
            <a:rPr lang="en-US" dirty="0" smtClean="0"/>
            <a:t>Computation is changing</a:t>
          </a:r>
          <a:endParaRPr lang="en-US" dirty="0"/>
        </a:p>
      </dgm:t>
    </dgm:pt>
    <dgm:pt modelId="{7FCA0D10-2525-2641-A98F-BFE28EBE1C16}" type="parTrans" cxnId="{32D57186-8833-BA48-AFFF-B82A83D41E04}">
      <dgm:prSet/>
      <dgm:spPr/>
      <dgm:t>
        <a:bodyPr/>
        <a:lstStyle/>
        <a:p>
          <a:endParaRPr lang="en-US"/>
        </a:p>
      </dgm:t>
    </dgm:pt>
    <dgm:pt modelId="{E879FCD4-1B79-224A-9B14-718C91B7EB4A}" type="sibTrans" cxnId="{32D57186-8833-BA48-AFFF-B82A83D41E04}">
      <dgm:prSet/>
      <dgm:spPr/>
      <dgm:t>
        <a:bodyPr/>
        <a:lstStyle/>
        <a:p>
          <a:endParaRPr lang="en-US"/>
        </a:p>
      </dgm:t>
    </dgm:pt>
    <dgm:pt modelId="{1AB52F98-F33B-C841-BFBB-7FF2F20DB433}">
      <dgm:prSet phldrT="[Text]"/>
      <dgm:spPr/>
      <dgm:t>
        <a:bodyPr/>
        <a:lstStyle/>
        <a:p>
          <a:r>
            <a:rPr lang="en-US" dirty="0" smtClean="0"/>
            <a:t>Stream processing</a:t>
          </a:r>
          <a:endParaRPr lang="en-US" dirty="0"/>
        </a:p>
      </dgm:t>
    </dgm:pt>
    <dgm:pt modelId="{CD485F4D-D129-1648-887F-F83FAC1A224F}" type="parTrans" cxnId="{C56E113C-8FEB-F44A-895F-F9DADB654B6B}">
      <dgm:prSet/>
      <dgm:spPr/>
      <dgm:t>
        <a:bodyPr/>
        <a:lstStyle/>
        <a:p>
          <a:endParaRPr lang="en-US"/>
        </a:p>
      </dgm:t>
    </dgm:pt>
    <dgm:pt modelId="{1F39AEC4-9F03-5447-A900-0C77A8710CDB}" type="sibTrans" cxnId="{C56E113C-8FEB-F44A-895F-F9DADB654B6B}">
      <dgm:prSet/>
      <dgm:spPr/>
      <dgm:t>
        <a:bodyPr/>
        <a:lstStyle/>
        <a:p>
          <a:endParaRPr lang="en-US"/>
        </a:p>
      </dgm:t>
    </dgm:pt>
    <dgm:pt modelId="{FA0E99B3-7CBF-B24A-84B7-1F0A72AC4E18}">
      <dgm:prSet phldrT="[Text]"/>
      <dgm:spPr/>
      <dgm:t>
        <a:bodyPr/>
        <a:lstStyle/>
        <a:p>
          <a:r>
            <a:rPr lang="en-US" dirty="0" smtClean="0"/>
            <a:t>Computation is fixed</a:t>
          </a:r>
          <a:endParaRPr lang="en-US" dirty="0"/>
        </a:p>
      </dgm:t>
    </dgm:pt>
    <dgm:pt modelId="{0A98AA59-6D43-1C4A-9F94-A82EA3F5D540}" type="parTrans" cxnId="{FC05B35D-7BA3-F84D-AF78-52EED5C42CFC}">
      <dgm:prSet/>
      <dgm:spPr/>
      <dgm:t>
        <a:bodyPr/>
        <a:lstStyle/>
        <a:p>
          <a:endParaRPr lang="en-US"/>
        </a:p>
      </dgm:t>
    </dgm:pt>
    <dgm:pt modelId="{B7AD6583-852C-5A42-A2DB-4F1EAB7A00DF}" type="sibTrans" cxnId="{FC05B35D-7BA3-F84D-AF78-52EED5C42CFC}">
      <dgm:prSet/>
      <dgm:spPr/>
      <dgm:t>
        <a:bodyPr/>
        <a:lstStyle/>
        <a:p>
          <a:endParaRPr lang="en-US"/>
        </a:p>
      </dgm:t>
    </dgm:pt>
    <dgm:pt modelId="{E4D82757-2957-2249-9DCA-77C5D96F2B23}">
      <dgm:prSet phldrT="[Text]"/>
      <dgm:spPr/>
      <dgm:t>
        <a:bodyPr/>
        <a:lstStyle/>
        <a:p>
          <a:r>
            <a:rPr lang="en-US" dirty="0" smtClean="0"/>
            <a:t>Input is changing</a:t>
          </a:r>
          <a:endParaRPr lang="en-US" dirty="0"/>
        </a:p>
      </dgm:t>
    </dgm:pt>
    <dgm:pt modelId="{5F1F80F9-FA94-E14A-9AC4-A2E6888D8D74}" type="parTrans" cxnId="{658B3A36-0576-394D-AE4C-F948FE3CAAB7}">
      <dgm:prSet/>
      <dgm:spPr/>
      <dgm:t>
        <a:bodyPr/>
        <a:lstStyle/>
        <a:p>
          <a:endParaRPr lang="en-US"/>
        </a:p>
      </dgm:t>
    </dgm:pt>
    <dgm:pt modelId="{A18CD57D-C823-A042-91FA-468E335B20D8}" type="sibTrans" cxnId="{658B3A36-0576-394D-AE4C-F948FE3CAAB7}">
      <dgm:prSet/>
      <dgm:spPr/>
      <dgm:t>
        <a:bodyPr/>
        <a:lstStyle/>
        <a:p>
          <a:endParaRPr lang="en-US"/>
        </a:p>
      </dgm:t>
    </dgm:pt>
    <dgm:pt modelId="{17A1BD96-2693-7F4D-9C3D-9E0028347B6D}" type="pres">
      <dgm:prSet presAssocID="{A8107183-B57B-BD40-9B50-815B7F1A402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408C7-8589-1E4B-B361-AF9878520072}" type="pres">
      <dgm:prSet presAssocID="{796AABFA-E409-C14D-8D25-E3747481CAB6}" presName="composite" presStyleCnt="0"/>
      <dgm:spPr/>
    </dgm:pt>
    <dgm:pt modelId="{C33FA8DD-FE4F-E647-AAA9-36B9B2518697}" type="pres">
      <dgm:prSet presAssocID="{796AABFA-E409-C14D-8D25-E3747481CAB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E6148C-2A35-2242-887E-5C54E68C02A5}" type="pres">
      <dgm:prSet presAssocID="{796AABFA-E409-C14D-8D25-E3747481CAB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FE71C-5CCB-274B-B24D-3C973C7E8616}" type="pres">
      <dgm:prSet presAssocID="{37C64BD5-9E2C-F049-9015-628ACDA16A1D}" presName="space" presStyleCnt="0"/>
      <dgm:spPr/>
    </dgm:pt>
    <dgm:pt modelId="{890F31B1-EECE-234E-918A-AEE225656128}" type="pres">
      <dgm:prSet presAssocID="{1AB52F98-F33B-C841-BFBB-7FF2F20DB433}" presName="composite" presStyleCnt="0"/>
      <dgm:spPr/>
    </dgm:pt>
    <dgm:pt modelId="{B6178906-ECB9-B340-95DA-C0A8B6B6AD6C}" type="pres">
      <dgm:prSet presAssocID="{1AB52F98-F33B-C841-BFBB-7FF2F20DB43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FBEDF-692B-0A48-BCAB-64E2612F2193}" type="pres">
      <dgm:prSet presAssocID="{1AB52F98-F33B-C841-BFBB-7FF2F20DB433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6E113C-8FEB-F44A-895F-F9DADB654B6B}" srcId="{A8107183-B57B-BD40-9B50-815B7F1A402B}" destId="{1AB52F98-F33B-C841-BFBB-7FF2F20DB433}" srcOrd="1" destOrd="0" parTransId="{CD485F4D-D129-1648-887F-F83FAC1A224F}" sibTransId="{1F39AEC4-9F03-5447-A900-0C77A8710CDB}"/>
    <dgm:cxn modelId="{B2610B7C-10B9-2B4E-AFD1-0700976AB9BC}" type="presOf" srcId="{E4D82757-2957-2249-9DCA-77C5D96F2B23}" destId="{E1FFBEDF-692B-0A48-BCAB-64E2612F2193}" srcOrd="0" destOrd="1" presId="urn:microsoft.com/office/officeart/2005/8/layout/hList1"/>
    <dgm:cxn modelId="{79357105-7290-FD40-8DAF-31179F26FECF}" type="presOf" srcId="{1AB52F98-F33B-C841-BFBB-7FF2F20DB433}" destId="{B6178906-ECB9-B340-95DA-C0A8B6B6AD6C}" srcOrd="0" destOrd="0" presId="urn:microsoft.com/office/officeart/2005/8/layout/hList1"/>
    <dgm:cxn modelId="{32D57186-8833-BA48-AFFF-B82A83D41E04}" srcId="{796AABFA-E409-C14D-8D25-E3747481CAB6}" destId="{D373B544-06DB-A244-B733-38DCD8FF6F98}" srcOrd="1" destOrd="0" parTransId="{7FCA0D10-2525-2641-A98F-BFE28EBE1C16}" sibTransId="{E879FCD4-1B79-224A-9B14-718C91B7EB4A}"/>
    <dgm:cxn modelId="{BB8DA7A4-C1BA-B245-8C2C-F83727AC01F9}" srcId="{796AABFA-E409-C14D-8D25-E3747481CAB6}" destId="{42429CAA-B71E-0944-AE33-B73D670C65EC}" srcOrd="0" destOrd="0" parTransId="{5CB80ED2-BD75-CB47-9C4A-CF76FAA5B66A}" sibTransId="{3B66113A-DAE8-4640-96BD-D59CB8F578C9}"/>
    <dgm:cxn modelId="{7FF5FF85-30DB-6442-9F76-FCB8D3D267B7}" srcId="{A8107183-B57B-BD40-9B50-815B7F1A402B}" destId="{796AABFA-E409-C14D-8D25-E3747481CAB6}" srcOrd="0" destOrd="0" parTransId="{055DD5F2-A452-1A40-B085-7E0BF0C011DE}" sibTransId="{37C64BD5-9E2C-F049-9015-628ACDA16A1D}"/>
    <dgm:cxn modelId="{FC05B35D-7BA3-F84D-AF78-52EED5C42CFC}" srcId="{1AB52F98-F33B-C841-BFBB-7FF2F20DB433}" destId="{FA0E99B3-7CBF-B24A-84B7-1F0A72AC4E18}" srcOrd="0" destOrd="0" parTransId="{0A98AA59-6D43-1C4A-9F94-A82EA3F5D540}" sibTransId="{B7AD6583-852C-5A42-A2DB-4F1EAB7A00DF}"/>
    <dgm:cxn modelId="{A22D2D96-E09E-9841-B797-0DAAE16FF1D2}" type="presOf" srcId="{42429CAA-B71E-0944-AE33-B73D670C65EC}" destId="{D0E6148C-2A35-2242-887E-5C54E68C02A5}" srcOrd="0" destOrd="0" presId="urn:microsoft.com/office/officeart/2005/8/layout/hList1"/>
    <dgm:cxn modelId="{E853AB02-01A4-C849-AC06-C5E2497E4A8B}" type="presOf" srcId="{FA0E99B3-7CBF-B24A-84B7-1F0A72AC4E18}" destId="{E1FFBEDF-692B-0A48-BCAB-64E2612F2193}" srcOrd="0" destOrd="0" presId="urn:microsoft.com/office/officeart/2005/8/layout/hList1"/>
    <dgm:cxn modelId="{658B3A36-0576-394D-AE4C-F948FE3CAAB7}" srcId="{1AB52F98-F33B-C841-BFBB-7FF2F20DB433}" destId="{E4D82757-2957-2249-9DCA-77C5D96F2B23}" srcOrd="1" destOrd="0" parTransId="{5F1F80F9-FA94-E14A-9AC4-A2E6888D8D74}" sibTransId="{A18CD57D-C823-A042-91FA-468E335B20D8}"/>
    <dgm:cxn modelId="{1E313A17-21B8-1745-871D-CA2AF91AD590}" type="presOf" srcId="{796AABFA-E409-C14D-8D25-E3747481CAB6}" destId="{C33FA8DD-FE4F-E647-AAA9-36B9B2518697}" srcOrd="0" destOrd="0" presId="urn:microsoft.com/office/officeart/2005/8/layout/hList1"/>
    <dgm:cxn modelId="{F8C6FA35-3BF8-AA4E-A3CE-16513932AD68}" type="presOf" srcId="{D373B544-06DB-A244-B733-38DCD8FF6F98}" destId="{D0E6148C-2A35-2242-887E-5C54E68C02A5}" srcOrd="0" destOrd="1" presId="urn:microsoft.com/office/officeart/2005/8/layout/hList1"/>
    <dgm:cxn modelId="{982C42DF-36E6-E84A-ADB2-2D8B7437F4F8}" type="presOf" srcId="{A8107183-B57B-BD40-9B50-815B7F1A402B}" destId="{17A1BD96-2693-7F4D-9C3D-9E0028347B6D}" srcOrd="0" destOrd="0" presId="urn:microsoft.com/office/officeart/2005/8/layout/hList1"/>
    <dgm:cxn modelId="{0B167272-2D1D-8141-9D3A-7704D85B7705}" type="presParOf" srcId="{17A1BD96-2693-7F4D-9C3D-9E0028347B6D}" destId="{A9A408C7-8589-1E4B-B361-AF9878520072}" srcOrd="0" destOrd="0" presId="urn:microsoft.com/office/officeart/2005/8/layout/hList1"/>
    <dgm:cxn modelId="{2BADB4F1-678C-674B-B072-ECBC5427D429}" type="presParOf" srcId="{A9A408C7-8589-1E4B-B361-AF9878520072}" destId="{C33FA8DD-FE4F-E647-AAA9-36B9B2518697}" srcOrd="0" destOrd="0" presId="urn:microsoft.com/office/officeart/2005/8/layout/hList1"/>
    <dgm:cxn modelId="{7F375949-69ED-B64C-8613-651AB39D3DB7}" type="presParOf" srcId="{A9A408C7-8589-1E4B-B361-AF9878520072}" destId="{D0E6148C-2A35-2242-887E-5C54E68C02A5}" srcOrd="1" destOrd="0" presId="urn:microsoft.com/office/officeart/2005/8/layout/hList1"/>
    <dgm:cxn modelId="{2B8CE2DB-1DEF-FA40-8DAC-ED8EFE8849B6}" type="presParOf" srcId="{17A1BD96-2693-7F4D-9C3D-9E0028347B6D}" destId="{7A8FE71C-5CCB-274B-B24D-3C973C7E8616}" srcOrd="1" destOrd="0" presId="urn:microsoft.com/office/officeart/2005/8/layout/hList1"/>
    <dgm:cxn modelId="{5EF919CF-280D-C242-AFA1-55EE3E701FC3}" type="presParOf" srcId="{17A1BD96-2693-7F4D-9C3D-9E0028347B6D}" destId="{890F31B1-EECE-234E-918A-AEE225656128}" srcOrd="2" destOrd="0" presId="urn:microsoft.com/office/officeart/2005/8/layout/hList1"/>
    <dgm:cxn modelId="{3C03D6C6-9EFC-A14C-936C-B08E2AAF5A4F}" type="presParOf" srcId="{890F31B1-EECE-234E-918A-AEE225656128}" destId="{B6178906-ECB9-B340-95DA-C0A8B6B6AD6C}" srcOrd="0" destOrd="0" presId="urn:microsoft.com/office/officeart/2005/8/layout/hList1"/>
    <dgm:cxn modelId="{ED7B7F12-5F68-8F4E-90D2-F6F69AD5BBE5}" type="presParOf" srcId="{890F31B1-EECE-234E-918A-AEE225656128}" destId="{E1FFBEDF-692B-0A48-BCAB-64E2612F21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01D4B8-7167-644B-9FA8-FCBBBAD76CCE}" type="doc">
      <dgm:prSet loTypeId="urn:microsoft.com/office/officeart/2005/8/layout/vList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B2DF42-F328-DE41-92CD-BC513EDCF9A1}">
      <dgm:prSet phldrT="[Text]"/>
      <dgm:spPr/>
      <dgm:t>
        <a:bodyPr/>
        <a:lstStyle/>
        <a:p>
          <a:endParaRPr lang="en-US" dirty="0"/>
        </a:p>
      </dgm:t>
    </dgm:pt>
    <dgm:pt modelId="{EDFDE352-75C3-7D47-926A-8D3497ED0486}" type="parTrans" cxnId="{F97720D9-B9FC-BA45-88A2-E25BBA32DAC3}">
      <dgm:prSet/>
      <dgm:spPr/>
      <dgm:t>
        <a:bodyPr/>
        <a:lstStyle/>
        <a:p>
          <a:endParaRPr lang="en-US"/>
        </a:p>
      </dgm:t>
    </dgm:pt>
    <dgm:pt modelId="{45FDBA1D-F048-E74C-B1D5-B14D0E9FC8D9}" type="sibTrans" cxnId="{F97720D9-B9FC-BA45-88A2-E25BBA32DAC3}">
      <dgm:prSet/>
      <dgm:spPr/>
      <dgm:t>
        <a:bodyPr/>
        <a:lstStyle/>
        <a:p>
          <a:endParaRPr lang="en-US"/>
        </a:p>
      </dgm:t>
    </dgm:pt>
    <dgm:pt modelId="{06F85493-8B7B-D543-A512-DE2A32828677}">
      <dgm:prSet phldrT="[Text]"/>
      <dgm:spPr/>
      <dgm:t>
        <a:bodyPr/>
        <a:lstStyle/>
        <a:p>
          <a:endParaRPr lang="en-US" dirty="0"/>
        </a:p>
      </dgm:t>
    </dgm:pt>
    <dgm:pt modelId="{E36C0CDD-3FC0-BC47-B04A-FE50854D1215}" type="parTrans" cxnId="{2294566E-7FC4-F34C-95B2-DCCD59AA7723}">
      <dgm:prSet/>
      <dgm:spPr/>
      <dgm:t>
        <a:bodyPr/>
        <a:lstStyle/>
        <a:p>
          <a:endParaRPr lang="en-US"/>
        </a:p>
      </dgm:t>
    </dgm:pt>
    <dgm:pt modelId="{CD96A839-0AB8-2346-9022-9CDB11190B78}" type="sibTrans" cxnId="{2294566E-7FC4-F34C-95B2-DCCD59AA7723}">
      <dgm:prSet/>
      <dgm:spPr/>
      <dgm:t>
        <a:bodyPr/>
        <a:lstStyle/>
        <a:p>
          <a:endParaRPr lang="en-US"/>
        </a:p>
      </dgm:t>
    </dgm:pt>
    <dgm:pt modelId="{B6A1A850-3B2D-E747-A392-540FEDD86BDF}">
      <dgm:prSet phldrT="[Text]"/>
      <dgm:spPr/>
      <dgm:t>
        <a:bodyPr/>
        <a:lstStyle/>
        <a:p>
          <a:r>
            <a:rPr lang="en-US" dirty="0" smtClean="0"/>
            <a:t>Graph engines</a:t>
          </a:r>
          <a:endParaRPr lang="en-US" dirty="0"/>
        </a:p>
      </dgm:t>
    </dgm:pt>
    <dgm:pt modelId="{D1744B30-F5BB-D848-BCDB-5C2B7A41BB55}" type="parTrans" cxnId="{A3910679-907C-0E49-98AA-497C9F73A52D}">
      <dgm:prSet/>
      <dgm:spPr/>
      <dgm:t>
        <a:bodyPr/>
        <a:lstStyle/>
        <a:p>
          <a:endParaRPr lang="en-US"/>
        </a:p>
      </dgm:t>
    </dgm:pt>
    <dgm:pt modelId="{02B793A7-73E6-4748-A13D-4C29A833B190}" type="sibTrans" cxnId="{A3910679-907C-0E49-98AA-497C9F73A52D}">
      <dgm:prSet/>
      <dgm:spPr/>
      <dgm:t>
        <a:bodyPr/>
        <a:lstStyle/>
        <a:p>
          <a:endParaRPr lang="en-US"/>
        </a:p>
      </dgm:t>
    </dgm:pt>
    <dgm:pt modelId="{A201459C-B97A-274A-BAB6-7EFC4EF9C904}">
      <dgm:prSet phldrT="[Text]"/>
      <dgm:spPr/>
      <dgm:t>
        <a:bodyPr/>
        <a:lstStyle/>
        <a:p>
          <a:r>
            <a:rPr lang="en-US" dirty="0" err="1" smtClean="0"/>
            <a:t>Giraph</a:t>
          </a:r>
          <a:endParaRPr lang="en-US" dirty="0"/>
        </a:p>
      </dgm:t>
    </dgm:pt>
    <dgm:pt modelId="{FD6C755C-6227-D341-AD10-455024602F66}" type="parTrans" cxnId="{F04F8761-4207-D040-9B2A-FD557298375E}">
      <dgm:prSet/>
      <dgm:spPr/>
      <dgm:t>
        <a:bodyPr/>
        <a:lstStyle/>
        <a:p>
          <a:endParaRPr lang="en-US"/>
        </a:p>
      </dgm:t>
    </dgm:pt>
    <dgm:pt modelId="{A5AA57D8-6EB9-124F-84F2-20977EA4A06E}" type="sibTrans" cxnId="{F04F8761-4207-D040-9B2A-FD557298375E}">
      <dgm:prSet/>
      <dgm:spPr/>
      <dgm:t>
        <a:bodyPr/>
        <a:lstStyle/>
        <a:p>
          <a:endParaRPr lang="en-US"/>
        </a:p>
      </dgm:t>
    </dgm:pt>
    <dgm:pt modelId="{66B6EB30-BA22-D34B-B92D-73F93C2F7CB5}" type="pres">
      <dgm:prSet presAssocID="{BB01D4B8-7167-644B-9FA8-FCBBBAD76CC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E749F0-3002-9F44-B8AA-F3555424D2D1}" type="pres">
      <dgm:prSet presAssocID="{17B2DF42-F328-DE41-92CD-BC513EDCF9A1}" presName="comp" presStyleCnt="0"/>
      <dgm:spPr/>
    </dgm:pt>
    <dgm:pt modelId="{B634826A-F22E-8A45-8A16-FC17B9D18DB0}" type="pres">
      <dgm:prSet presAssocID="{17B2DF42-F328-DE41-92CD-BC513EDCF9A1}" presName="box" presStyleLbl="node1" presStyleIdx="0" presStyleCnt="3"/>
      <dgm:spPr/>
      <dgm:t>
        <a:bodyPr/>
        <a:lstStyle/>
        <a:p>
          <a:endParaRPr lang="en-US"/>
        </a:p>
      </dgm:t>
    </dgm:pt>
    <dgm:pt modelId="{CDDDEEAB-8606-A74F-BF1A-E3BCBBAA6C39}" type="pres">
      <dgm:prSet presAssocID="{17B2DF42-F328-DE41-92CD-BC513EDCF9A1}" presName="img" presStyleLbl="fgImgPlace1" presStyleIdx="0" presStyleCnt="3"/>
      <dgm:spPr/>
      <dgm:t>
        <a:bodyPr/>
        <a:lstStyle/>
        <a:p>
          <a:endParaRPr lang="en-US"/>
        </a:p>
      </dgm:t>
    </dgm:pt>
    <dgm:pt modelId="{D349476D-3774-8D4D-8C74-B64790EA1462}" type="pres">
      <dgm:prSet presAssocID="{17B2DF42-F328-DE41-92CD-BC513EDCF9A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CC84E-7ADB-F944-BF14-9BB162E1E672}" type="pres">
      <dgm:prSet presAssocID="{45FDBA1D-F048-E74C-B1D5-B14D0E9FC8D9}" presName="spacer" presStyleCnt="0"/>
      <dgm:spPr/>
    </dgm:pt>
    <dgm:pt modelId="{EFE43DAF-A251-704B-BE29-46DF37BE456F}" type="pres">
      <dgm:prSet presAssocID="{06F85493-8B7B-D543-A512-DE2A32828677}" presName="comp" presStyleCnt="0"/>
      <dgm:spPr/>
    </dgm:pt>
    <dgm:pt modelId="{544D4672-A88D-8C40-9471-149375015C87}" type="pres">
      <dgm:prSet presAssocID="{06F85493-8B7B-D543-A512-DE2A32828677}" presName="box" presStyleLbl="node1" presStyleIdx="1" presStyleCnt="3"/>
      <dgm:spPr/>
      <dgm:t>
        <a:bodyPr/>
        <a:lstStyle/>
        <a:p>
          <a:endParaRPr lang="en-US"/>
        </a:p>
      </dgm:t>
    </dgm:pt>
    <dgm:pt modelId="{A1FF1AAF-17D6-9A48-A206-24B1D9C0B8A0}" type="pres">
      <dgm:prSet presAssocID="{06F85493-8B7B-D543-A512-DE2A32828677}" presName="img" presStyleLbl="fgImgPlace1" presStyleIdx="1" presStyleCnt="3"/>
      <dgm:spPr/>
      <dgm:t>
        <a:bodyPr/>
        <a:lstStyle/>
        <a:p>
          <a:endParaRPr lang="en-US"/>
        </a:p>
      </dgm:t>
    </dgm:pt>
    <dgm:pt modelId="{2AD38222-3DE1-3041-B2DF-8B4C64B91CF1}" type="pres">
      <dgm:prSet presAssocID="{06F85493-8B7B-D543-A512-DE2A3282867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89619-92D7-514D-91D1-C4F0FE50839B}" type="pres">
      <dgm:prSet presAssocID="{CD96A839-0AB8-2346-9022-9CDB11190B78}" presName="spacer" presStyleCnt="0"/>
      <dgm:spPr/>
    </dgm:pt>
    <dgm:pt modelId="{52A2E998-0F7A-154A-9BFB-DEDEB668A9FA}" type="pres">
      <dgm:prSet presAssocID="{B6A1A850-3B2D-E747-A392-540FEDD86BDF}" presName="comp" presStyleCnt="0"/>
      <dgm:spPr/>
    </dgm:pt>
    <dgm:pt modelId="{9A37FA51-9261-6547-8E23-D5BC1848E187}" type="pres">
      <dgm:prSet presAssocID="{B6A1A850-3B2D-E747-A392-540FEDD86BDF}" presName="box" presStyleLbl="node1" presStyleIdx="2" presStyleCnt="3"/>
      <dgm:spPr/>
      <dgm:t>
        <a:bodyPr/>
        <a:lstStyle/>
        <a:p>
          <a:endParaRPr lang="en-US"/>
        </a:p>
      </dgm:t>
    </dgm:pt>
    <dgm:pt modelId="{DB6A0384-C62E-C348-BCCE-4CD52002D337}" type="pres">
      <dgm:prSet presAssocID="{B6A1A850-3B2D-E747-A392-540FEDD86BDF}" presName="img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0F778D56-45A1-A049-B5B2-6DA14D287B7A}" type="pres">
      <dgm:prSet presAssocID="{B6A1A850-3B2D-E747-A392-540FEDD86BD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94566E-7FC4-F34C-95B2-DCCD59AA7723}" srcId="{BB01D4B8-7167-644B-9FA8-FCBBBAD76CCE}" destId="{06F85493-8B7B-D543-A512-DE2A32828677}" srcOrd="1" destOrd="0" parTransId="{E36C0CDD-3FC0-BC47-B04A-FE50854D1215}" sibTransId="{CD96A839-0AB8-2346-9022-9CDB11190B78}"/>
    <dgm:cxn modelId="{F97720D9-B9FC-BA45-88A2-E25BBA32DAC3}" srcId="{BB01D4B8-7167-644B-9FA8-FCBBBAD76CCE}" destId="{17B2DF42-F328-DE41-92CD-BC513EDCF9A1}" srcOrd="0" destOrd="0" parTransId="{EDFDE352-75C3-7D47-926A-8D3497ED0486}" sibTransId="{45FDBA1D-F048-E74C-B1D5-B14D0E9FC8D9}"/>
    <dgm:cxn modelId="{11CECEFF-7F32-174C-A6FB-8310043515A3}" type="presOf" srcId="{B6A1A850-3B2D-E747-A392-540FEDD86BDF}" destId="{0F778D56-45A1-A049-B5B2-6DA14D287B7A}" srcOrd="1" destOrd="0" presId="urn:microsoft.com/office/officeart/2005/8/layout/vList4"/>
    <dgm:cxn modelId="{BE402B7A-D4F5-D849-8A23-6F996D0581C6}" type="presOf" srcId="{17B2DF42-F328-DE41-92CD-BC513EDCF9A1}" destId="{B634826A-F22E-8A45-8A16-FC17B9D18DB0}" srcOrd="0" destOrd="0" presId="urn:microsoft.com/office/officeart/2005/8/layout/vList4"/>
    <dgm:cxn modelId="{D7302B56-2B5E-8848-9FF4-D3A2EE5E8A2B}" type="presOf" srcId="{06F85493-8B7B-D543-A512-DE2A32828677}" destId="{544D4672-A88D-8C40-9471-149375015C87}" srcOrd="0" destOrd="0" presId="urn:microsoft.com/office/officeart/2005/8/layout/vList4"/>
    <dgm:cxn modelId="{D34ABF4D-AA02-E54C-939E-2AA8FADED5DC}" type="presOf" srcId="{06F85493-8B7B-D543-A512-DE2A32828677}" destId="{2AD38222-3DE1-3041-B2DF-8B4C64B91CF1}" srcOrd="1" destOrd="0" presId="urn:microsoft.com/office/officeart/2005/8/layout/vList4"/>
    <dgm:cxn modelId="{E230F0E3-5A90-4448-BF14-223ED4B2CE15}" type="presOf" srcId="{A201459C-B97A-274A-BAB6-7EFC4EF9C904}" destId="{0F778D56-45A1-A049-B5B2-6DA14D287B7A}" srcOrd="1" destOrd="1" presId="urn:microsoft.com/office/officeart/2005/8/layout/vList4"/>
    <dgm:cxn modelId="{359BC054-AFB8-2843-9D06-281F8EF91E7E}" type="presOf" srcId="{B6A1A850-3B2D-E747-A392-540FEDD86BDF}" destId="{9A37FA51-9261-6547-8E23-D5BC1848E187}" srcOrd="0" destOrd="0" presId="urn:microsoft.com/office/officeart/2005/8/layout/vList4"/>
    <dgm:cxn modelId="{F04F8761-4207-D040-9B2A-FD557298375E}" srcId="{B6A1A850-3B2D-E747-A392-540FEDD86BDF}" destId="{A201459C-B97A-274A-BAB6-7EFC4EF9C904}" srcOrd="0" destOrd="0" parTransId="{FD6C755C-6227-D341-AD10-455024602F66}" sibTransId="{A5AA57D8-6EB9-124F-84F2-20977EA4A06E}"/>
    <dgm:cxn modelId="{3887D7EF-87F4-C44C-8C3F-76627110030C}" type="presOf" srcId="{17B2DF42-F328-DE41-92CD-BC513EDCF9A1}" destId="{D349476D-3774-8D4D-8C74-B64790EA1462}" srcOrd="1" destOrd="0" presId="urn:microsoft.com/office/officeart/2005/8/layout/vList4"/>
    <dgm:cxn modelId="{A3910679-907C-0E49-98AA-497C9F73A52D}" srcId="{BB01D4B8-7167-644B-9FA8-FCBBBAD76CCE}" destId="{B6A1A850-3B2D-E747-A392-540FEDD86BDF}" srcOrd="2" destOrd="0" parTransId="{D1744B30-F5BB-D848-BCDB-5C2B7A41BB55}" sibTransId="{02B793A7-73E6-4748-A13D-4C29A833B190}"/>
    <dgm:cxn modelId="{0C99D87B-88BF-9447-9D5C-78A5B879BDDF}" type="presOf" srcId="{BB01D4B8-7167-644B-9FA8-FCBBBAD76CCE}" destId="{66B6EB30-BA22-D34B-B92D-73F93C2F7CB5}" srcOrd="0" destOrd="0" presId="urn:microsoft.com/office/officeart/2005/8/layout/vList4"/>
    <dgm:cxn modelId="{B8634B12-2656-1143-AD03-AC79D8B0B60E}" type="presOf" srcId="{A201459C-B97A-274A-BAB6-7EFC4EF9C904}" destId="{9A37FA51-9261-6547-8E23-D5BC1848E187}" srcOrd="0" destOrd="1" presId="urn:microsoft.com/office/officeart/2005/8/layout/vList4"/>
    <dgm:cxn modelId="{E6FA1BA7-0B27-1943-B632-D17E26C3221D}" type="presParOf" srcId="{66B6EB30-BA22-D34B-B92D-73F93C2F7CB5}" destId="{D1E749F0-3002-9F44-B8AA-F3555424D2D1}" srcOrd="0" destOrd="0" presId="urn:microsoft.com/office/officeart/2005/8/layout/vList4"/>
    <dgm:cxn modelId="{0D362E5D-4ED8-9041-A48A-AF661DB93295}" type="presParOf" srcId="{D1E749F0-3002-9F44-B8AA-F3555424D2D1}" destId="{B634826A-F22E-8A45-8A16-FC17B9D18DB0}" srcOrd="0" destOrd="0" presId="urn:microsoft.com/office/officeart/2005/8/layout/vList4"/>
    <dgm:cxn modelId="{88EB24D0-B2FC-3C4C-B3EE-53B255191224}" type="presParOf" srcId="{D1E749F0-3002-9F44-B8AA-F3555424D2D1}" destId="{CDDDEEAB-8606-A74F-BF1A-E3BCBBAA6C39}" srcOrd="1" destOrd="0" presId="urn:microsoft.com/office/officeart/2005/8/layout/vList4"/>
    <dgm:cxn modelId="{EFD04F12-DB52-7C4C-8D7E-EA049353B7B4}" type="presParOf" srcId="{D1E749F0-3002-9F44-B8AA-F3555424D2D1}" destId="{D349476D-3774-8D4D-8C74-B64790EA1462}" srcOrd="2" destOrd="0" presId="urn:microsoft.com/office/officeart/2005/8/layout/vList4"/>
    <dgm:cxn modelId="{358597BA-FFB7-9940-9CA0-D0A39207A453}" type="presParOf" srcId="{66B6EB30-BA22-D34B-B92D-73F93C2F7CB5}" destId="{18BCC84E-7ADB-F944-BF14-9BB162E1E672}" srcOrd="1" destOrd="0" presId="urn:microsoft.com/office/officeart/2005/8/layout/vList4"/>
    <dgm:cxn modelId="{339AC903-B04C-0346-8475-A307E5467181}" type="presParOf" srcId="{66B6EB30-BA22-D34B-B92D-73F93C2F7CB5}" destId="{EFE43DAF-A251-704B-BE29-46DF37BE456F}" srcOrd="2" destOrd="0" presId="urn:microsoft.com/office/officeart/2005/8/layout/vList4"/>
    <dgm:cxn modelId="{1EBB7722-995D-CF42-AEB6-3BA205CCA73D}" type="presParOf" srcId="{EFE43DAF-A251-704B-BE29-46DF37BE456F}" destId="{544D4672-A88D-8C40-9471-149375015C87}" srcOrd="0" destOrd="0" presId="urn:microsoft.com/office/officeart/2005/8/layout/vList4"/>
    <dgm:cxn modelId="{23045CA2-793C-B64F-ADCA-F1A405890A77}" type="presParOf" srcId="{EFE43DAF-A251-704B-BE29-46DF37BE456F}" destId="{A1FF1AAF-17D6-9A48-A206-24B1D9C0B8A0}" srcOrd="1" destOrd="0" presId="urn:microsoft.com/office/officeart/2005/8/layout/vList4"/>
    <dgm:cxn modelId="{8EA95EA2-2AFF-A747-9786-31FD784B07F8}" type="presParOf" srcId="{EFE43DAF-A251-704B-BE29-46DF37BE456F}" destId="{2AD38222-3DE1-3041-B2DF-8B4C64B91CF1}" srcOrd="2" destOrd="0" presId="urn:microsoft.com/office/officeart/2005/8/layout/vList4"/>
    <dgm:cxn modelId="{622A949E-51DB-834B-ADF5-B74978E6C361}" type="presParOf" srcId="{66B6EB30-BA22-D34B-B92D-73F93C2F7CB5}" destId="{DA889619-92D7-514D-91D1-C4F0FE50839B}" srcOrd="3" destOrd="0" presId="urn:microsoft.com/office/officeart/2005/8/layout/vList4"/>
    <dgm:cxn modelId="{B86DA35A-74F4-174D-893F-90F0F6EE78C2}" type="presParOf" srcId="{66B6EB30-BA22-D34B-B92D-73F93C2F7CB5}" destId="{52A2E998-0F7A-154A-9BFB-DEDEB668A9FA}" srcOrd="4" destOrd="0" presId="urn:microsoft.com/office/officeart/2005/8/layout/vList4"/>
    <dgm:cxn modelId="{D9707582-CD68-654C-A21E-FC0B5D331F50}" type="presParOf" srcId="{52A2E998-0F7A-154A-9BFB-DEDEB668A9FA}" destId="{9A37FA51-9261-6547-8E23-D5BC1848E187}" srcOrd="0" destOrd="0" presId="urn:microsoft.com/office/officeart/2005/8/layout/vList4"/>
    <dgm:cxn modelId="{360C8EA4-1051-5946-BB8A-DE88E7994C54}" type="presParOf" srcId="{52A2E998-0F7A-154A-9BFB-DEDEB668A9FA}" destId="{DB6A0384-C62E-C348-BCCE-4CD52002D337}" srcOrd="1" destOrd="0" presId="urn:microsoft.com/office/officeart/2005/8/layout/vList4"/>
    <dgm:cxn modelId="{14E72EA7-ADEF-EC47-93CE-A3D794AC360B}" type="presParOf" srcId="{52A2E998-0F7A-154A-9BFB-DEDEB668A9FA}" destId="{0F778D56-45A1-A049-B5B2-6DA14D287B7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4826A-F22E-8A45-8A16-FC17B9D18DB0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Batch processing systems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Hadoop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Spark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 smtClean="0"/>
            <a:t>Ajira</a:t>
          </a:r>
          <a:endParaRPr lang="en-US" sz="1600" kern="1200" dirty="0"/>
        </a:p>
      </dsp:txBody>
      <dsp:txXfrm>
        <a:off x="2239099" y="0"/>
        <a:ext cx="8276500" cy="1359793"/>
      </dsp:txXfrm>
    </dsp:sp>
    <dsp:sp modelId="{CDDDEEAB-8606-A74F-BF1A-E3BCBBAA6C39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4D4672-A88D-8C40-9471-149375015C87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Stream processing systems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Storm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Heron</a:t>
          </a:r>
          <a:endParaRPr lang="en-US" sz="1600" kern="1200" dirty="0"/>
        </a:p>
      </dsp:txBody>
      <dsp:txXfrm>
        <a:off x="2239099" y="1495772"/>
        <a:ext cx="8276500" cy="1359793"/>
      </dsp:txXfrm>
    </dsp:sp>
    <dsp:sp modelId="{A1FF1AAF-17D6-9A48-A206-24B1D9C0B8A0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37FA51-9261-6547-8E23-D5BC1848E187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Graph engines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 smtClean="0"/>
            <a:t>Giraph</a:t>
          </a:r>
          <a:endParaRPr lang="en-US" sz="1600" kern="1200" dirty="0"/>
        </a:p>
      </dsp:txBody>
      <dsp:txXfrm>
        <a:off x="2239099" y="2991544"/>
        <a:ext cx="8276500" cy="1359793"/>
      </dsp:txXfrm>
    </dsp:sp>
    <dsp:sp modelId="{DB6A0384-C62E-C348-BCCE-4CD52002D337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4826A-F22E-8A45-8A16-FC17B9D18DB0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Batch processing systems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Hadoop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Spark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 smtClean="0"/>
            <a:t>Ajira</a:t>
          </a:r>
          <a:endParaRPr lang="en-US" sz="1600" kern="1200" dirty="0"/>
        </a:p>
      </dsp:txBody>
      <dsp:txXfrm>
        <a:off x="2239099" y="0"/>
        <a:ext cx="8276500" cy="1359793"/>
      </dsp:txXfrm>
    </dsp:sp>
    <dsp:sp modelId="{CDDDEEAB-8606-A74F-BF1A-E3BCBBAA6C39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4D4672-A88D-8C40-9471-149375015C87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2239099" y="1495772"/>
        <a:ext cx="8276500" cy="1359793"/>
      </dsp:txXfrm>
    </dsp:sp>
    <dsp:sp modelId="{A1FF1AAF-17D6-9A48-A206-24B1D9C0B8A0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37FA51-9261-6547-8E23-D5BC1848E187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2239099" y="2991544"/>
        <a:ext cx="8276500" cy="1359793"/>
      </dsp:txXfrm>
    </dsp:sp>
    <dsp:sp modelId="{DB6A0384-C62E-C348-BCCE-4CD52002D337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4826A-F22E-8A45-8A16-FC17B9D18DB0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2239099" y="0"/>
        <a:ext cx="8276500" cy="1359793"/>
      </dsp:txXfrm>
    </dsp:sp>
    <dsp:sp modelId="{CDDDEEAB-8606-A74F-BF1A-E3BCBBAA6C39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4D4672-A88D-8C40-9471-149375015C87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Stream processing systems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Storm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Heron</a:t>
          </a:r>
          <a:endParaRPr lang="en-US" sz="2000" kern="1200" dirty="0"/>
        </a:p>
      </dsp:txBody>
      <dsp:txXfrm>
        <a:off x="2239099" y="1495772"/>
        <a:ext cx="8276500" cy="1359793"/>
      </dsp:txXfrm>
    </dsp:sp>
    <dsp:sp modelId="{A1FF1AAF-17D6-9A48-A206-24B1D9C0B8A0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37FA51-9261-6547-8E23-D5BC1848E187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2239099" y="2991544"/>
        <a:ext cx="8276500" cy="1359793"/>
      </dsp:txXfrm>
    </dsp:sp>
    <dsp:sp modelId="{DB6A0384-C62E-C348-BCCE-4CD52002D337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FA8DD-FE4F-E647-AAA9-36B9B2518697}">
      <dsp:nvSpPr>
        <dsp:cNvPr id="0" name=""/>
        <dsp:cNvSpPr/>
      </dsp:nvSpPr>
      <dsp:spPr>
        <a:xfrm>
          <a:off x="51" y="76205"/>
          <a:ext cx="4913783" cy="950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Batch processing</a:t>
          </a:r>
          <a:endParaRPr lang="en-US" sz="3300" kern="1200" dirty="0"/>
        </a:p>
      </dsp:txBody>
      <dsp:txXfrm>
        <a:off x="51" y="76205"/>
        <a:ext cx="4913783" cy="950400"/>
      </dsp:txXfrm>
    </dsp:sp>
    <dsp:sp modelId="{D0E6148C-2A35-2242-887E-5C54E68C02A5}">
      <dsp:nvSpPr>
        <dsp:cNvPr id="0" name=""/>
        <dsp:cNvSpPr/>
      </dsp:nvSpPr>
      <dsp:spPr>
        <a:xfrm>
          <a:off x="51" y="1026605"/>
          <a:ext cx="4913783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smtClean="0"/>
            <a:t>Input is fixed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smtClean="0"/>
            <a:t>Computation is changing</a:t>
          </a:r>
          <a:endParaRPr lang="en-US" sz="3300" kern="1200" dirty="0"/>
        </a:p>
      </dsp:txBody>
      <dsp:txXfrm>
        <a:off x="51" y="1026605"/>
        <a:ext cx="4913783" cy="1449360"/>
      </dsp:txXfrm>
    </dsp:sp>
    <dsp:sp modelId="{B6178906-ECB9-B340-95DA-C0A8B6B6AD6C}">
      <dsp:nvSpPr>
        <dsp:cNvPr id="0" name=""/>
        <dsp:cNvSpPr/>
      </dsp:nvSpPr>
      <dsp:spPr>
        <a:xfrm>
          <a:off x="5601764" y="76205"/>
          <a:ext cx="4913783" cy="950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Stream processing</a:t>
          </a:r>
          <a:endParaRPr lang="en-US" sz="3300" kern="1200" dirty="0"/>
        </a:p>
      </dsp:txBody>
      <dsp:txXfrm>
        <a:off x="5601764" y="76205"/>
        <a:ext cx="4913783" cy="950400"/>
      </dsp:txXfrm>
    </dsp:sp>
    <dsp:sp modelId="{E1FFBEDF-692B-0A48-BCAB-64E2612F2193}">
      <dsp:nvSpPr>
        <dsp:cNvPr id="0" name=""/>
        <dsp:cNvSpPr/>
      </dsp:nvSpPr>
      <dsp:spPr>
        <a:xfrm>
          <a:off x="5601764" y="1026605"/>
          <a:ext cx="4913783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smtClean="0"/>
            <a:t>Computation is fixed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smtClean="0"/>
            <a:t>Input is changing</a:t>
          </a:r>
          <a:endParaRPr lang="en-US" sz="3300" kern="1200" dirty="0"/>
        </a:p>
      </dsp:txBody>
      <dsp:txXfrm>
        <a:off x="5601764" y="1026605"/>
        <a:ext cx="4913783" cy="1449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4826A-F22E-8A45-8A16-FC17B9D18DB0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 dirty="0"/>
        </a:p>
      </dsp:txBody>
      <dsp:txXfrm>
        <a:off x="2239099" y="0"/>
        <a:ext cx="8276500" cy="1359793"/>
      </dsp:txXfrm>
    </dsp:sp>
    <dsp:sp modelId="{CDDDEEAB-8606-A74F-BF1A-E3BCBBAA6C39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4D4672-A88D-8C40-9471-149375015C87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 dirty="0"/>
        </a:p>
      </dsp:txBody>
      <dsp:txXfrm>
        <a:off x="2239099" y="1495772"/>
        <a:ext cx="8276500" cy="1359793"/>
      </dsp:txXfrm>
    </dsp:sp>
    <dsp:sp modelId="{A1FF1AAF-17D6-9A48-A206-24B1D9C0B8A0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37FA51-9261-6547-8E23-D5BC1848E187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Graph engines</a:t>
          </a: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 smtClean="0"/>
            <a:t>Giraph</a:t>
          </a:r>
          <a:endParaRPr lang="en-US" sz="2700" kern="1200" dirty="0"/>
        </a:p>
      </dsp:txBody>
      <dsp:txXfrm>
        <a:off x="2239099" y="2991544"/>
        <a:ext cx="8276500" cy="1359793"/>
      </dsp:txXfrm>
    </dsp:sp>
    <dsp:sp modelId="{DB6A0384-C62E-C348-BCCE-4CD52002D337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1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0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8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68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3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5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8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3C904-4DEC-2544-BEBF-80A0377F67E2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3027-4132-1844-B39C-2DF3E1204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3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adoopwizard.com/which-big-data-company-has-the-worlds-biggest-hadoop-cluster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orldwidewebsize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rk.apache.or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hyperlink" Target="https://github.com/jrbn/ajir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6/04/blitzscaling" TargetMode="External"/><Relationship Id="rId4" Type="http://schemas.openxmlformats.org/officeDocument/2006/relationships/hyperlink" Target="https://www.youtube.com/channel/UCxIJaCMEptJjxmmQgGFsnCg" TargetMode="External"/><Relationship Id="rId5" Type="http://schemas.openxmlformats.org/officeDocument/2006/relationships/hyperlink" Target="https://www.youtube.com/watch?v=raIUQP71SB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rnetlivestats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s://www.facebook.com/notes/facebook-engineering/scaling-apache-giraph-to-a-trillion-edges/1015161700615392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Systems for Web data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Hadoop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Simple </a:t>
            </a:r>
            <a:r>
              <a:rPr lang="en-US" b="1" dirty="0" smtClean="0"/>
              <a:t>primitives go </a:t>
            </a:r>
            <a:r>
              <a:rPr lang="en-US" b="1" dirty="0"/>
              <a:t>a long </a:t>
            </a:r>
            <a:r>
              <a:rPr lang="en-US" b="1" dirty="0" smtClean="0"/>
              <a:t>way</a:t>
            </a:r>
          </a:p>
          <a:p>
            <a:pPr marL="0" indent="0">
              <a:buNone/>
            </a:pPr>
            <a:r>
              <a:rPr lang="en-US" dirty="0" smtClean="0"/>
              <a:t>The main idea behind MapReduce is that analytical jobs execute two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They transform the input in some sort of intermediate data (</a:t>
            </a:r>
            <a:r>
              <a:rPr lang="en-US" i="1" dirty="0" smtClean="0"/>
              <a:t>map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They aggregate the intermediate data and do some additional computation (</a:t>
            </a:r>
            <a:r>
              <a:rPr lang="en-US" i="1" dirty="0" smtClean="0"/>
              <a:t>reduce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213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Computation </a:t>
            </a:r>
            <a:r>
              <a:rPr lang="en-US" b="1" dirty="0"/>
              <a:t>is too expensive </a:t>
            </a:r>
            <a:r>
              <a:rPr lang="en-US" b="1" dirty="0" smtClean="0"/>
              <a:t>for one machine</a:t>
            </a:r>
          </a:p>
          <a:p>
            <a:r>
              <a:rPr lang="en-US" i="1" dirty="0" smtClean="0"/>
              <a:t>Map </a:t>
            </a:r>
            <a:r>
              <a:rPr lang="en-US" dirty="0" smtClean="0"/>
              <a:t>operations are atomic. Parallelism is trivial</a:t>
            </a:r>
          </a:p>
          <a:p>
            <a:r>
              <a:rPr lang="en-US" i="1" dirty="0" smtClean="0"/>
              <a:t>Reduce </a:t>
            </a:r>
            <a:r>
              <a:rPr lang="en-US" dirty="0" smtClean="0"/>
              <a:t>requires initial aggregation. Each group can be processed</a:t>
            </a:r>
            <a:br>
              <a:rPr lang="en-US" dirty="0" smtClean="0"/>
            </a:br>
            <a:r>
              <a:rPr lang="en-US" dirty="0" smtClean="0"/>
              <a:t>in parallel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4817" y="4001294"/>
            <a:ext cx="8322365" cy="12311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Hadoop takes care of the </a:t>
            </a:r>
            <a:r>
              <a:rPr lang="en-US" sz="2800" dirty="0" smtClean="0"/>
              <a:t> parallelism </a:t>
            </a:r>
            <a:r>
              <a:rPr lang="en-US" sz="2800" dirty="0"/>
              <a:t>and </a:t>
            </a:r>
            <a:r>
              <a:rPr lang="en-US" sz="2800" i="1" dirty="0" smtClean="0"/>
              <a:t>automatically </a:t>
            </a:r>
            <a:r>
              <a:rPr lang="en-US" sz="2800" dirty="0" smtClean="0"/>
              <a:t>distributes </a:t>
            </a:r>
            <a:r>
              <a:rPr lang="en-US" sz="2800" dirty="0"/>
              <a:t>map/reduce </a:t>
            </a:r>
            <a:r>
              <a:rPr lang="en-US" sz="2800" dirty="0" smtClean="0"/>
              <a:t> on </a:t>
            </a:r>
            <a:r>
              <a:rPr lang="en-US" sz="2800" dirty="0"/>
              <a:t>more machines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1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Computation is too expensive for one machine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410" y="2292239"/>
            <a:ext cx="5814390" cy="4032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4081" y="6390922"/>
            <a:ext cx="6065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Picture from http://</a:t>
            </a:r>
            <a:r>
              <a:rPr lang="en-US" sz="1200" dirty="0" err="1"/>
              <a:t>research.google.com</a:t>
            </a:r>
            <a:r>
              <a:rPr lang="en-US" sz="1200" dirty="0"/>
              <a:t>/archive/papers/mapreduce-sigmetrics09-tutorial.pdf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3795" y="2695806"/>
            <a:ext cx="483811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Hadoop is an </a:t>
            </a:r>
            <a:r>
              <a:rPr lang="en-US" sz="2400" dirty="0" err="1" smtClean="0"/>
              <a:t>opensource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distributed implementation</a:t>
            </a:r>
            <a:br>
              <a:rPr lang="en-US" sz="2400" dirty="0" smtClean="0"/>
            </a:br>
            <a:r>
              <a:rPr lang="en-US" sz="2400" dirty="0" smtClean="0"/>
              <a:t>of MapReduce.</a:t>
            </a:r>
          </a:p>
          <a:p>
            <a:r>
              <a:rPr lang="en-US" sz="2400" dirty="0" smtClean="0"/>
              <a:t>Written in Java, it is the most popular</a:t>
            </a:r>
          </a:p>
          <a:p>
            <a:r>
              <a:rPr lang="en-US" sz="2400" dirty="0" smtClean="0"/>
              <a:t>Big-data framework.</a:t>
            </a:r>
          </a:p>
          <a:p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652091" y="4864146"/>
            <a:ext cx="6887818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Users only need to write the Map/reduce operations.</a:t>
            </a:r>
          </a:p>
          <a:p>
            <a:r>
              <a:rPr lang="en-US" sz="2400" dirty="0" smtClean="0"/>
              <a:t>The distribution and parallelism are automatic.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40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30" y="1825625"/>
            <a:ext cx="7317818" cy="4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does not fit in one </a:t>
            </a:r>
            <a:r>
              <a:rPr lang="en-US" b="1" dirty="0" smtClean="0"/>
              <a:t>machine</a:t>
            </a:r>
          </a:p>
          <a:p>
            <a:r>
              <a:rPr lang="en-US" dirty="0" smtClean="0"/>
              <a:t>HDFS is the most popular</a:t>
            </a:r>
            <a:br>
              <a:rPr lang="en-US" dirty="0" smtClean="0"/>
            </a:br>
            <a:r>
              <a:rPr lang="en-US" dirty="0" smtClean="0"/>
              <a:t>distributed filesystem</a:t>
            </a:r>
          </a:p>
          <a:p>
            <a:r>
              <a:rPr lang="en-US" dirty="0" smtClean="0"/>
              <a:t>The same block of data</a:t>
            </a:r>
            <a:br>
              <a:rPr lang="en-US" dirty="0" smtClean="0"/>
            </a:br>
            <a:r>
              <a:rPr lang="en-US" dirty="0" smtClean="0"/>
              <a:t>is replicated on multiple</a:t>
            </a:r>
            <a:br>
              <a:rPr lang="en-US" dirty="0" smtClean="0"/>
            </a:br>
            <a:r>
              <a:rPr lang="en-US" dirty="0" smtClean="0"/>
              <a:t>nodes.</a:t>
            </a:r>
          </a:p>
          <a:p>
            <a:r>
              <a:rPr lang="en-US" dirty="0" smtClean="0"/>
              <a:t>Distribution is independent</a:t>
            </a:r>
            <a:br>
              <a:rPr lang="en-US" dirty="0" smtClean="0"/>
            </a:br>
            <a:r>
              <a:rPr lang="en-US" dirty="0" smtClean="0"/>
              <a:t>to the user. You see a</a:t>
            </a:r>
            <a:br>
              <a:rPr lang="en-US" dirty="0" smtClean="0"/>
            </a:br>
            <a:r>
              <a:rPr lang="en-US" dirty="0" smtClean="0"/>
              <a:t>normal filesystem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Commodity machines are </a:t>
            </a:r>
            <a:r>
              <a:rPr lang="en-US" b="1" dirty="0" smtClean="0"/>
              <a:t>cheap and </a:t>
            </a:r>
            <a:r>
              <a:rPr lang="en-US" b="1" dirty="0"/>
              <a:t>fail </a:t>
            </a:r>
            <a:r>
              <a:rPr lang="en-US" b="1" dirty="0" smtClean="0"/>
              <a:t>often</a:t>
            </a:r>
          </a:p>
          <a:p>
            <a:r>
              <a:rPr lang="en-US" dirty="0" smtClean="0"/>
              <a:t>Hadoop implements highly sophisticated mechanisms for fault-tolerance</a:t>
            </a:r>
          </a:p>
          <a:p>
            <a:r>
              <a:rPr lang="en-US" dirty="0" smtClean="0"/>
              <a:t>Yahoo! </a:t>
            </a:r>
            <a:r>
              <a:rPr lang="en-US" dirty="0" smtClean="0"/>
              <a:t>had </a:t>
            </a:r>
            <a:r>
              <a:rPr lang="en-US" dirty="0" smtClean="0"/>
              <a:t>probably the largest Hadoop cluster in production: 42K nodes [1]</a:t>
            </a:r>
          </a:p>
          <a:p>
            <a:r>
              <a:rPr lang="en-US" dirty="0"/>
              <a:t>Hadoop is the #1 product by market share in the Big Data Analytics category and 1,200+ </a:t>
            </a:r>
            <a:r>
              <a:rPr lang="en-US" dirty="0" smtClean="0"/>
              <a:t>companies uses it [2]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2941" y="5089056"/>
            <a:ext cx="8526117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2"/>
              </a:rPr>
              <a:t>http://www.hadoopwizard.com/which-big-data-company-has-the-worlds-biggest-hadoop-cluster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[2] http://</a:t>
            </a:r>
            <a:r>
              <a:rPr lang="en-US" dirty="0" err="1"/>
              <a:t>wiki.apache.org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/</a:t>
            </a:r>
            <a:r>
              <a:rPr lang="en-US" dirty="0" err="1"/>
              <a:t>PoweredBy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5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trike="sngStrike" dirty="0" smtClean="0"/>
              <a:t>1</a:t>
            </a:r>
            <a:r>
              <a:rPr lang="en-US" strike="sngStrike" baseline="30000" dirty="0" smtClean="0"/>
              <a:t>st</a:t>
            </a:r>
            <a:r>
              <a:rPr lang="en-US" strike="sngStrike" dirty="0" smtClean="0"/>
              <a:t> assumption</a:t>
            </a:r>
            <a:br>
              <a:rPr lang="en-US" strike="sngStrike" dirty="0" smtClean="0"/>
            </a:br>
            <a:r>
              <a:rPr lang="en-US" strike="sngStrike" dirty="0" smtClean="0"/>
              <a:t>Simple primitives go a long way</a:t>
            </a:r>
          </a:p>
          <a:p>
            <a:r>
              <a:rPr lang="en-US" dirty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assumption</a:t>
            </a:r>
            <a:br>
              <a:rPr lang="en-US" dirty="0" smtClean="0"/>
            </a:br>
            <a:r>
              <a:rPr lang="en-US" dirty="0" smtClean="0"/>
              <a:t>Computation is too expensive for</a:t>
            </a:r>
            <a:br>
              <a:rPr lang="en-US" dirty="0" smtClean="0"/>
            </a:br>
            <a:r>
              <a:rPr lang="en-US" dirty="0" smtClean="0"/>
              <a:t>one machine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assumption</a:t>
            </a:r>
            <a:br>
              <a:rPr lang="en-US" dirty="0"/>
            </a:br>
            <a:r>
              <a:rPr lang="en-US" dirty="0"/>
              <a:t>Data does not fit in one </a:t>
            </a:r>
            <a:r>
              <a:rPr lang="en-US" dirty="0" smtClean="0"/>
              <a:t>machine</a:t>
            </a:r>
          </a:p>
          <a:p>
            <a:r>
              <a:rPr lang="en-US" dirty="0"/>
              <a:t>4</a:t>
            </a:r>
            <a:r>
              <a:rPr lang="en-US" baseline="30000" dirty="0" smtClean="0"/>
              <a:t>rd</a:t>
            </a:r>
            <a:r>
              <a:rPr lang="en-US" dirty="0" smtClean="0"/>
              <a:t> assumption</a:t>
            </a:r>
            <a:br>
              <a:rPr lang="en-US" dirty="0" smtClean="0"/>
            </a:br>
            <a:r>
              <a:rPr lang="en-US" dirty="0" smtClean="0"/>
              <a:t>Commodity machines are cheap</a:t>
            </a:r>
            <a:br>
              <a:rPr lang="en-US" dirty="0" smtClean="0"/>
            </a:br>
            <a:r>
              <a:rPr lang="en-US" dirty="0" smtClean="0"/>
              <a:t>and fail often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6" y="-85062"/>
            <a:ext cx="9739423" cy="7304567"/>
          </a:xfrm>
          <a:prstGeom prst="rect">
            <a:avLst/>
          </a:prstGeom>
        </p:spPr>
      </p:pic>
      <p:pic>
        <p:nvPicPr>
          <p:cNvPr id="3074" name="Picture 2" descr="mage result for apache spar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65125"/>
            <a:ext cx="1980429" cy="10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3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has two main limitations</a:t>
            </a:r>
          </a:p>
          <a:p>
            <a:pPr lvl="1"/>
            <a:r>
              <a:rPr lang="en-US" dirty="0" smtClean="0"/>
              <a:t>Lot’s of disk I/O (due to fault tolerance and usage of HDFS)</a:t>
            </a:r>
          </a:p>
          <a:p>
            <a:pPr lvl="1"/>
            <a:r>
              <a:rPr lang="en-US" dirty="0" smtClean="0"/>
              <a:t>Inability to perform iterative computation</a:t>
            </a:r>
          </a:p>
          <a:p>
            <a:pPr lvl="1"/>
            <a:endParaRPr lang="en-US" dirty="0"/>
          </a:p>
          <a:p>
            <a:r>
              <a:rPr lang="en-US" dirty="0" smtClean="0"/>
              <a:t>Many extensions were proposed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92" y="4230084"/>
            <a:ext cx="4610100" cy="67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535" y="5404145"/>
            <a:ext cx="4521200" cy="90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632" y="3961268"/>
            <a:ext cx="2724150" cy="1210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143" y="5330339"/>
            <a:ext cx="2303278" cy="9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0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introduced in 2010 from lab in Berkeley [1]</a:t>
            </a:r>
          </a:p>
          <a:p>
            <a:r>
              <a:rPr lang="en-US" dirty="0" smtClean="0"/>
              <a:t>Goal: generalize MapReduce to support more operations than Map/Reduce</a:t>
            </a:r>
          </a:p>
          <a:p>
            <a:r>
              <a:rPr lang="en-US" dirty="0" smtClean="0"/>
              <a:t>Two additions</a:t>
            </a:r>
          </a:p>
          <a:p>
            <a:pPr lvl="1"/>
            <a:r>
              <a:rPr lang="en-US" dirty="0" smtClean="0"/>
              <a:t>Fast data sharing</a:t>
            </a:r>
          </a:p>
          <a:p>
            <a:pPr lvl="1"/>
            <a:r>
              <a:rPr lang="en-US" dirty="0" smtClean="0"/>
              <a:t>General DAGs</a:t>
            </a:r>
            <a:endParaRPr lang="en-US" dirty="0"/>
          </a:p>
          <a:p>
            <a:r>
              <a:rPr lang="en-US" dirty="0" smtClean="0"/>
              <a:t>Core abstraction: RDD (Resilient Distributed Datasets)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2941" y="5399202"/>
            <a:ext cx="852611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1] M</a:t>
            </a:r>
            <a:r>
              <a:rPr lang="en-US" dirty="0"/>
              <a:t>. </a:t>
            </a:r>
            <a:r>
              <a:rPr lang="en-US" dirty="0" err="1"/>
              <a:t>Zaharia</a:t>
            </a:r>
            <a:r>
              <a:rPr lang="en-US" dirty="0"/>
              <a:t>, M. Chowdhury, M. J. Franklin, S. </a:t>
            </a:r>
            <a:r>
              <a:rPr lang="en-US" dirty="0" err="1"/>
              <a:t>Shenker</a:t>
            </a:r>
            <a:r>
              <a:rPr lang="en-US" dirty="0"/>
              <a:t>, and I. </a:t>
            </a:r>
            <a:r>
              <a:rPr lang="en-US" dirty="0" err="1"/>
              <a:t>Stoica</a:t>
            </a:r>
            <a:r>
              <a:rPr lang="en-US" dirty="0"/>
              <a:t>, “Spark: cluster computing with working sets.,” </a:t>
            </a:r>
            <a:r>
              <a:rPr lang="en-US" i="1" dirty="0" err="1"/>
              <a:t>HotCloud</a:t>
            </a:r>
            <a:r>
              <a:rPr lang="en-US" dirty="0"/>
              <a:t>, vol. 10, pp. 10–10, 2010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3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 programs perform user-defined </a:t>
            </a:r>
            <a:r>
              <a:rPr lang="en-US" i="1" dirty="0" smtClean="0"/>
              <a:t>operations</a:t>
            </a:r>
            <a:r>
              <a:rPr lang="en-US" dirty="0" smtClean="0"/>
              <a:t> on </a:t>
            </a:r>
            <a:r>
              <a:rPr lang="en-US" i="1" dirty="0" smtClean="0"/>
              <a:t>RDDs</a:t>
            </a:r>
          </a:p>
          <a:p>
            <a:r>
              <a:rPr lang="en-US" dirty="0" smtClean="0"/>
              <a:t>RDDs:</a:t>
            </a:r>
          </a:p>
          <a:p>
            <a:pPr lvl="1"/>
            <a:r>
              <a:rPr lang="en-US" dirty="0" smtClean="0"/>
              <a:t>collections of objects spread across a cluster, RAM or Disk</a:t>
            </a:r>
          </a:p>
          <a:p>
            <a:pPr lvl="1"/>
            <a:r>
              <a:rPr lang="en-US" dirty="0" smtClean="0"/>
              <a:t>Built in parallel</a:t>
            </a:r>
          </a:p>
          <a:p>
            <a:pPr lvl="1"/>
            <a:r>
              <a:rPr lang="en-US" dirty="0" smtClean="0"/>
              <a:t>Rebuilt on failure</a:t>
            </a:r>
          </a:p>
          <a:p>
            <a:r>
              <a:rPr lang="en-US" dirty="0" smtClean="0"/>
              <a:t>Operations:</a:t>
            </a:r>
          </a:p>
          <a:p>
            <a:pPr lvl="1"/>
            <a:r>
              <a:rPr lang="en-US" dirty="0" smtClean="0"/>
              <a:t>Transformations (map, filter, </a:t>
            </a:r>
            <a:r>
              <a:rPr lang="en-US" dirty="0" err="1" smtClean="0"/>
              <a:t>groupBy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Actions (count, collect, save)</a:t>
            </a:r>
          </a:p>
          <a:p>
            <a:pPr lvl="1"/>
            <a:r>
              <a:rPr lang="en-US" dirty="0" smtClean="0"/>
              <a:t>Operations are lazy, only performed when needed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Load error messages from a log into memory, then search for specific patterns [1]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2941" y="5399202"/>
            <a:ext cx="852611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1] </a:t>
            </a:r>
            <a:r>
              <a:rPr lang="en-US" dirty="0"/>
              <a:t>Example taken from: http://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rxin</a:t>
            </a:r>
            <a:r>
              <a:rPr lang="en-US" dirty="0"/>
              <a:t>/stanford-cs347-guest-lecture-apache-spark?from_action=save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41" y="2951864"/>
            <a:ext cx="59182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594" y="3566526"/>
            <a:ext cx="5295900" cy="154940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421171" y="2645540"/>
            <a:ext cx="914400" cy="612648"/>
          </a:xfrm>
          <a:prstGeom prst="wedgeEllipseCallout">
            <a:avLst>
              <a:gd name="adj1" fmla="val 109399"/>
              <a:gd name="adj2" fmla="val 243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RDD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4792041" y="2645540"/>
            <a:ext cx="2431453" cy="656799"/>
          </a:xfrm>
          <a:prstGeom prst="wedgeEllipseCallout">
            <a:avLst>
              <a:gd name="adj1" fmla="val -137805"/>
              <a:gd name="adj2" fmla="val 5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Transformed</a:t>
            </a:r>
            <a:br>
              <a:rPr lang="en-US" dirty="0" smtClean="0"/>
            </a:br>
            <a:r>
              <a:rPr lang="en-US" dirty="0" smtClean="0"/>
              <a:t>RDD</a:t>
            </a:r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510950" y="4213040"/>
            <a:ext cx="1208130" cy="612648"/>
          </a:xfrm>
          <a:prstGeom prst="wedgeEllipseCallout">
            <a:avLst>
              <a:gd name="adj1" fmla="val 57794"/>
              <a:gd name="adj2" fmla="val 58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14" y="3523364"/>
            <a:ext cx="46863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size of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large is the Web?</a:t>
            </a:r>
          </a:p>
          <a:p>
            <a:pPr lvl="1"/>
            <a:r>
              <a:rPr lang="en-US" dirty="0"/>
              <a:t>The Indexed Web contains </a:t>
            </a:r>
            <a:r>
              <a:rPr lang="en-US" b="1" dirty="0"/>
              <a:t>at least 4.83 billion pages</a:t>
            </a:r>
            <a:r>
              <a:rPr lang="en-US" dirty="0"/>
              <a:t> (Wednesday, 26 October, 2016</a:t>
            </a:r>
            <a:r>
              <a:rPr lang="en-US" dirty="0" smtClean="0"/>
              <a:t>) [1]</a:t>
            </a:r>
          </a:p>
          <a:p>
            <a:pPr lvl="1"/>
            <a:r>
              <a:rPr lang="en-US" dirty="0" smtClean="0"/>
              <a:t>Facebook has </a:t>
            </a:r>
            <a:r>
              <a:rPr lang="en-US" b="1" dirty="0" smtClean="0"/>
              <a:t>1.3B</a:t>
            </a:r>
            <a:r>
              <a:rPr lang="en-US" dirty="0" smtClean="0"/>
              <a:t> users which form a graph of </a:t>
            </a:r>
            <a:r>
              <a:rPr lang="en-US" b="1" dirty="0" smtClean="0"/>
              <a:t>400B</a:t>
            </a:r>
            <a:r>
              <a:rPr lang="en-US" dirty="0" smtClean="0"/>
              <a:t> connections [2]</a:t>
            </a:r>
          </a:p>
          <a:p>
            <a:pPr lvl="1"/>
            <a:r>
              <a:rPr lang="en-US" dirty="0" smtClean="0"/>
              <a:t>Twitter has </a:t>
            </a:r>
            <a:r>
              <a:rPr lang="en-US" b="1" dirty="0" smtClean="0"/>
              <a:t>288M </a:t>
            </a:r>
            <a:r>
              <a:rPr lang="en-US" dirty="0" smtClean="0"/>
              <a:t>active users and </a:t>
            </a:r>
            <a:r>
              <a:rPr lang="en-US" b="1" dirty="0" smtClean="0"/>
              <a:t>60B</a:t>
            </a:r>
            <a:r>
              <a:rPr lang="en-US" dirty="0" smtClean="0"/>
              <a:t> followers [3]</a:t>
            </a:r>
          </a:p>
          <a:p>
            <a:r>
              <a:rPr lang="en-US" dirty="0" smtClean="0"/>
              <a:t>Most of this content is </a:t>
            </a:r>
            <a:r>
              <a:rPr lang="en-US" i="1" dirty="0" smtClean="0"/>
              <a:t>textual</a:t>
            </a:r>
            <a:r>
              <a:rPr lang="en-US" dirty="0" smtClean="0"/>
              <a:t> of </a:t>
            </a:r>
            <a:r>
              <a:rPr lang="en-US" i="1" dirty="0" smtClean="0"/>
              <a:t>graph</a:t>
            </a:r>
            <a:r>
              <a:rPr lang="en-US" dirty="0" smtClean="0"/>
              <a:t> data. Both types encode valuable </a:t>
            </a:r>
            <a:r>
              <a:rPr lang="en-US" i="1" dirty="0" smtClean="0"/>
              <a:t>knowledge</a:t>
            </a:r>
            <a:r>
              <a:rPr lang="en-US" dirty="0" smtClean="0"/>
              <a:t> that Web companies </a:t>
            </a:r>
            <a:r>
              <a:rPr lang="en-US" i="1" dirty="0" smtClean="0"/>
              <a:t>monetize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3500" y="4891290"/>
            <a:ext cx="95250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2"/>
              </a:rPr>
              <a:t>http://www.worldwidewebsize.com/</a:t>
            </a:r>
            <a:endParaRPr lang="en-US" dirty="0"/>
          </a:p>
          <a:p>
            <a:r>
              <a:rPr lang="en-US" dirty="0"/>
              <a:t>[2] A. Ching, S. </a:t>
            </a:r>
            <a:r>
              <a:rPr lang="en-US" dirty="0" err="1"/>
              <a:t>Edunov</a:t>
            </a:r>
            <a:r>
              <a:rPr lang="en-US" dirty="0"/>
              <a:t>, M. </a:t>
            </a:r>
            <a:r>
              <a:rPr lang="en-US" dirty="0" err="1"/>
              <a:t>Kabiljo</a:t>
            </a:r>
            <a:r>
              <a:rPr lang="en-US" dirty="0"/>
              <a:t>, D. </a:t>
            </a:r>
            <a:r>
              <a:rPr lang="en-US" dirty="0" err="1"/>
              <a:t>Logothetis</a:t>
            </a:r>
            <a:r>
              <a:rPr lang="en-US" dirty="0"/>
              <a:t>, and S. </a:t>
            </a:r>
            <a:r>
              <a:rPr lang="en-US" dirty="0" err="1"/>
              <a:t>Muthukrishnan</a:t>
            </a:r>
            <a:r>
              <a:rPr lang="en-US" dirty="0"/>
              <a:t>, “One Trillion Edges: Graph Processing at Facebook-scale,” </a:t>
            </a:r>
            <a:r>
              <a:rPr lang="en-US" i="1" dirty="0"/>
              <a:t>Proc. VLDB Endow.</a:t>
            </a:r>
            <a:r>
              <a:rPr lang="en-US" dirty="0"/>
              <a:t>, vol. 8, no. 12, pp. 1804–1815, Aug. 2015</a:t>
            </a:r>
            <a:r>
              <a:rPr lang="en-US" dirty="0" smtClean="0"/>
              <a:t>.</a:t>
            </a:r>
          </a:p>
          <a:p>
            <a:r>
              <a:rPr lang="en-US" dirty="0"/>
              <a:t>[3] http://</a:t>
            </a:r>
            <a:r>
              <a:rPr lang="en-US" dirty="0" err="1"/>
              <a:t>www.beevolve.com</a:t>
            </a:r>
            <a:r>
              <a:rPr lang="en-US" dirty="0"/>
              <a:t>/twitter-statistics/</a:t>
            </a:r>
          </a:p>
        </p:txBody>
      </p:sp>
    </p:spTree>
    <p:extLst>
      <p:ext uri="{BB962C8B-B14F-4D97-AF65-F5344CB8AC3E}">
        <p14:creationId xmlns:p14="http://schemas.microsoft.com/office/powerpoint/2010/main" val="205051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Programs can be written in Python and Scala</a:t>
            </a:r>
          </a:p>
          <a:p>
            <a:r>
              <a:rPr lang="en-US" dirty="0" smtClean="0"/>
              <a:t>Many more operations than Map/Reduce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18" y="3056232"/>
            <a:ext cx="7128164" cy="31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Project available under the Apache Umbrella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More info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1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trike="sngStrike" dirty="0" smtClean="0"/>
              <a:t>1</a:t>
            </a:r>
            <a:r>
              <a:rPr lang="en-US" strike="sngStrike" baseline="30000" dirty="0" smtClean="0"/>
              <a:t>st</a:t>
            </a:r>
            <a:r>
              <a:rPr lang="en-US" strike="sngStrike" dirty="0" smtClean="0"/>
              <a:t> assumption</a:t>
            </a:r>
            <a:br>
              <a:rPr lang="en-US" strike="sngStrike" dirty="0" smtClean="0"/>
            </a:br>
            <a:r>
              <a:rPr lang="en-US" strike="sngStrike" dirty="0" smtClean="0"/>
              <a:t>Simple primitives go a long way</a:t>
            </a:r>
          </a:p>
          <a:p>
            <a:r>
              <a:rPr lang="en-US" dirty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assumption</a:t>
            </a:r>
            <a:br>
              <a:rPr lang="en-US" dirty="0" smtClean="0"/>
            </a:br>
            <a:r>
              <a:rPr lang="en-US" dirty="0" smtClean="0"/>
              <a:t>Computation is too expensive for</a:t>
            </a:r>
            <a:br>
              <a:rPr lang="en-US" dirty="0" smtClean="0"/>
            </a:br>
            <a:r>
              <a:rPr lang="en-US" dirty="0" smtClean="0"/>
              <a:t>one machine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assumption</a:t>
            </a:r>
            <a:br>
              <a:rPr lang="en-US" dirty="0"/>
            </a:br>
            <a:r>
              <a:rPr lang="en-US" dirty="0"/>
              <a:t>Data does not fit in one </a:t>
            </a:r>
            <a:r>
              <a:rPr lang="en-US" dirty="0" smtClean="0"/>
              <a:t>machine</a:t>
            </a:r>
          </a:p>
          <a:p>
            <a:r>
              <a:rPr lang="en-US" strike="sngStrike" dirty="0"/>
              <a:t>4</a:t>
            </a:r>
            <a:r>
              <a:rPr lang="en-US" strike="sngStrike" baseline="30000" dirty="0" smtClean="0"/>
              <a:t>rd</a:t>
            </a:r>
            <a:r>
              <a:rPr lang="en-US" strike="sngStrike" dirty="0" smtClean="0"/>
              <a:t> assumption</a:t>
            </a:r>
            <a:br>
              <a:rPr lang="en-US" strike="sngStrike" dirty="0" smtClean="0"/>
            </a:br>
            <a:r>
              <a:rPr lang="en-US" strike="sngStrike" dirty="0" smtClean="0"/>
              <a:t>Commodity machines are cheap</a:t>
            </a:r>
            <a:br>
              <a:rPr lang="en-US" strike="sngStrike" dirty="0" smtClean="0"/>
            </a:br>
            <a:r>
              <a:rPr lang="en-US" strike="sngStrike" dirty="0" smtClean="0"/>
              <a:t>and fail often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6" y="-85062"/>
            <a:ext cx="9739423" cy="73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Yahoo!, over 80% of Hadoop jobs completed within 10 minutes [1]</a:t>
            </a:r>
          </a:p>
          <a:p>
            <a:r>
              <a:rPr lang="en-US" dirty="0" smtClean="0"/>
              <a:t>At Microsoft, the median input size of Hadoop jobs was under 14GB. Facebook under 100GB [2]</a:t>
            </a:r>
          </a:p>
          <a:p>
            <a:r>
              <a:rPr lang="en-US" dirty="0" smtClean="0"/>
              <a:t>Most of these jobs are unlikely to fail [1]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9709" y="4734184"/>
            <a:ext cx="10612582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1]</a:t>
            </a:r>
            <a:r>
              <a:rPr lang="en-US" dirty="0"/>
              <a:t> </a:t>
            </a:r>
            <a:r>
              <a:rPr lang="en-US" dirty="0" smtClean="0"/>
              <a:t>K</a:t>
            </a:r>
            <a:r>
              <a:rPr lang="en-US" dirty="0"/>
              <a:t>. </a:t>
            </a:r>
            <a:r>
              <a:rPr lang="en-US" dirty="0" err="1"/>
              <a:t>Elmeleegy</a:t>
            </a:r>
            <a:r>
              <a:rPr lang="en-US" dirty="0"/>
              <a:t>, “Piranha: Optimizing short jobs in </a:t>
            </a:r>
            <a:r>
              <a:rPr lang="en-US" dirty="0" err="1"/>
              <a:t>hadoop</a:t>
            </a:r>
            <a:r>
              <a:rPr lang="en-US" dirty="0"/>
              <a:t>,” </a:t>
            </a:r>
            <a:r>
              <a:rPr lang="en-US" i="1" dirty="0"/>
              <a:t>Proceedings of the VLDB Endowment</a:t>
            </a:r>
            <a:r>
              <a:rPr lang="en-US" dirty="0"/>
              <a:t>, vol. 6, no. 11, pp. 985–996, 2013</a:t>
            </a:r>
            <a:r>
              <a:rPr lang="en-US" dirty="0" smtClean="0"/>
              <a:t>.</a:t>
            </a:r>
          </a:p>
          <a:p>
            <a:r>
              <a:rPr lang="en-US" dirty="0" smtClean="0"/>
              <a:t>[2] R</a:t>
            </a:r>
            <a:r>
              <a:rPr lang="en-US" dirty="0"/>
              <a:t>. </a:t>
            </a:r>
            <a:r>
              <a:rPr lang="en-US" dirty="0" err="1"/>
              <a:t>Appuswamy</a:t>
            </a:r>
            <a:r>
              <a:rPr lang="en-US" dirty="0"/>
              <a:t>, C. </a:t>
            </a:r>
            <a:r>
              <a:rPr lang="en-US" dirty="0" err="1"/>
              <a:t>Gkantsidis</a:t>
            </a:r>
            <a:r>
              <a:rPr lang="en-US" dirty="0"/>
              <a:t>, D. Narayanan, O. </a:t>
            </a:r>
            <a:r>
              <a:rPr lang="en-US" dirty="0" err="1"/>
              <a:t>Hodson</a:t>
            </a:r>
            <a:r>
              <a:rPr lang="en-US" dirty="0"/>
              <a:t>, and A. </a:t>
            </a:r>
            <a:r>
              <a:rPr lang="en-US" dirty="0" err="1"/>
              <a:t>Rowstron</a:t>
            </a:r>
            <a:r>
              <a:rPr lang="en-US" dirty="0"/>
              <a:t>, “Scale-up vs Scale-out for Hadoop: Time to rethink?,” in </a:t>
            </a:r>
            <a:r>
              <a:rPr lang="en-US" i="1" dirty="0"/>
              <a:t>Proceedings of the 4th annual Symposium on Cloud Computing</a:t>
            </a:r>
            <a:r>
              <a:rPr lang="en-US" dirty="0"/>
              <a:t>, 2013, p. 20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Framework developed at the VU [1] for the computation of MapReduce jobs without overhead</a:t>
            </a:r>
          </a:p>
          <a:p>
            <a:r>
              <a:rPr lang="en-US" dirty="0" smtClean="0"/>
              <a:t>Two main novelties</a:t>
            </a:r>
          </a:p>
          <a:p>
            <a:pPr lvl="1"/>
            <a:r>
              <a:rPr lang="en-US" dirty="0" smtClean="0"/>
              <a:t>Higher expressivity than Spark</a:t>
            </a:r>
          </a:p>
          <a:p>
            <a:pPr lvl="1"/>
            <a:r>
              <a:rPr lang="en-US" dirty="0" smtClean="0"/>
              <a:t>No overhead =&gt; faster execution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9709" y="4997421"/>
            <a:ext cx="10612582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1]</a:t>
            </a:r>
            <a:r>
              <a:rPr lang="en-US" dirty="0"/>
              <a:t> </a:t>
            </a:r>
            <a:r>
              <a:rPr lang="en-US" dirty="0" smtClean="0"/>
              <a:t>J</a:t>
            </a:r>
            <a:r>
              <a:rPr lang="en-US" dirty="0"/>
              <a:t>. Urbani, A. </a:t>
            </a:r>
            <a:r>
              <a:rPr lang="en-US" dirty="0" err="1"/>
              <a:t>Margara</a:t>
            </a:r>
            <a:r>
              <a:rPr lang="en-US" dirty="0"/>
              <a:t>, C. Jacobs, S. </a:t>
            </a:r>
            <a:r>
              <a:rPr lang="en-US" dirty="0" err="1"/>
              <a:t>Voulgaris</a:t>
            </a:r>
            <a:r>
              <a:rPr lang="en-US" dirty="0"/>
              <a:t>, and H. Bal, “AJIRA: A Lightweight Distributed Middleware for MapReduce and Stream Processing,” in </a:t>
            </a:r>
            <a:r>
              <a:rPr lang="en-US" i="1" dirty="0"/>
              <a:t>2014 IEEE 34th International Conference on Distributed Computing Systems (ICDCS)</a:t>
            </a:r>
            <a:r>
              <a:rPr lang="en-US" dirty="0"/>
              <a:t>, 2014, pp. 545–554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6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Main abstraction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Ajira</a:t>
            </a:r>
            <a:r>
              <a:rPr lang="en-US" dirty="0" smtClean="0"/>
              <a:t>, computation is </a:t>
            </a:r>
            <a:r>
              <a:rPr lang="en-US" dirty="0"/>
              <a:t>a sequence of generic </a:t>
            </a:r>
            <a:r>
              <a:rPr lang="en-US" i="1" dirty="0"/>
              <a:t>actions</a:t>
            </a:r>
            <a:endParaRPr lang="en-US" dirty="0"/>
          </a:p>
          <a:p>
            <a:pPr lvl="1"/>
            <a:r>
              <a:rPr lang="en-US" dirty="0" smtClean="0"/>
              <a:t>Input =&gt; set of tuples</a:t>
            </a:r>
            <a:r>
              <a:rPr lang="en-US" dirty="0"/>
              <a:t>. </a:t>
            </a:r>
            <a:r>
              <a:rPr lang="en-US" dirty="0" smtClean="0"/>
              <a:t>Output =&gt; other tuples</a:t>
            </a:r>
            <a:endParaRPr lang="en-US" dirty="0"/>
          </a:p>
          <a:p>
            <a:pPr lvl="1"/>
            <a:r>
              <a:rPr lang="en-US" dirty="0"/>
              <a:t>Output of </a:t>
            </a:r>
            <a:r>
              <a:rPr lang="en-US" dirty="0" smtClean="0"/>
              <a:t>one action </a:t>
            </a:r>
            <a:r>
              <a:rPr lang="en-US" dirty="0"/>
              <a:t>is the input of the </a:t>
            </a:r>
            <a:r>
              <a:rPr lang="en-US" dirty="0" smtClean="0"/>
              <a:t>following one</a:t>
            </a:r>
            <a:endParaRPr lang="en-US" dirty="0"/>
          </a:p>
          <a:p>
            <a:r>
              <a:rPr lang="en-US" dirty="0"/>
              <a:t>A sequence of actions is called a </a:t>
            </a:r>
            <a:r>
              <a:rPr lang="en-US" i="1" dirty="0"/>
              <a:t>chain</a:t>
            </a:r>
            <a:r>
              <a:rPr lang="en-US" i="1" dirty="0" smtClean="0"/>
              <a:t>. </a:t>
            </a:r>
            <a:r>
              <a:rPr lang="en-US" dirty="0"/>
              <a:t>A program executes multiple </a:t>
            </a:r>
            <a:r>
              <a:rPr lang="en-US" i="1" dirty="0"/>
              <a:t>instantiations</a:t>
            </a:r>
            <a:r>
              <a:rPr lang="en-US" dirty="0"/>
              <a:t> of </a:t>
            </a:r>
            <a:r>
              <a:rPr lang="en-US" dirty="0" smtClean="0"/>
              <a:t>chains</a:t>
            </a:r>
            <a:endParaRPr lang="en-US" i="1" dirty="0"/>
          </a:p>
          <a:p>
            <a:r>
              <a:rPr lang="en-US" dirty="0" smtClean="0"/>
              <a:t>An </a:t>
            </a:r>
            <a:r>
              <a:rPr lang="en-US" dirty="0"/>
              <a:t>instantiation of a chain: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reads the tuples from the input layer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executes the actions </a:t>
            </a:r>
            <a:r>
              <a:rPr lang="en-US" dirty="0" smtClean="0"/>
              <a:t>in </a:t>
            </a:r>
            <a:r>
              <a:rPr lang="en-US" dirty="0"/>
              <a:t>a single thread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6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Main </a:t>
            </a:r>
            <a:r>
              <a:rPr lang="en-US" sz="3200" b="1" dirty="0" smtClean="0"/>
              <a:t>abstraction</a:t>
            </a:r>
            <a:endParaRPr lang="en-US" sz="3200" dirty="0" smtClean="0"/>
          </a:p>
          <a:p>
            <a:r>
              <a:rPr lang="en-US" dirty="0" smtClean="0"/>
              <a:t>Actions can generate new chains. </a:t>
            </a:r>
            <a:r>
              <a:rPr lang="en-US" dirty="0"/>
              <a:t>This is called </a:t>
            </a:r>
            <a:r>
              <a:rPr lang="en-US" b="1" i="1" dirty="0" smtClean="0"/>
              <a:t>branching</a:t>
            </a:r>
            <a:endParaRPr lang="en-US" b="1" i="1" dirty="0"/>
          </a:p>
          <a:p>
            <a:pPr lvl="1"/>
            <a:r>
              <a:rPr lang="en-US" dirty="0" smtClean="0"/>
              <a:t>Used to implement </a:t>
            </a:r>
            <a:r>
              <a:rPr lang="en-US" b="1" i="1" dirty="0"/>
              <a:t>iterative </a:t>
            </a:r>
            <a:r>
              <a:rPr lang="en-US" b="1" i="1" dirty="0" smtClean="0"/>
              <a:t>computation</a:t>
            </a:r>
            <a:endParaRPr lang="en-US" dirty="0"/>
          </a:p>
          <a:p>
            <a:pPr lvl="1"/>
            <a:r>
              <a:rPr lang="en-US" b="1" i="1" dirty="0"/>
              <a:t>Partition</a:t>
            </a:r>
            <a:r>
              <a:rPr lang="en-US" dirty="0"/>
              <a:t> the computation into multiple chains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output of one </a:t>
            </a:r>
            <a:r>
              <a:rPr lang="en-US" dirty="0" smtClean="0"/>
              <a:t>action can </a:t>
            </a:r>
            <a:r>
              <a:rPr lang="en-US" dirty="0"/>
              <a:t>be </a:t>
            </a:r>
            <a:r>
              <a:rPr lang="en-US" b="1" i="1" dirty="0"/>
              <a:t>split </a:t>
            </a:r>
            <a:r>
              <a:rPr lang="en-US" dirty="0" smtClean="0"/>
              <a:t>in multiple (sub</a:t>
            </a:r>
            <a:r>
              <a:rPr lang="en-US" dirty="0"/>
              <a:t>)-chains</a:t>
            </a:r>
          </a:p>
          <a:p>
            <a:r>
              <a:rPr lang="en-US" dirty="0"/>
              <a:t>Multiple </a:t>
            </a:r>
            <a:r>
              <a:rPr lang="en-US" dirty="0" smtClean="0"/>
              <a:t>chains can </a:t>
            </a:r>
            <a:r>
              <a:rPr lang="en-US" dirty="0"/>
              <a:t>be </a:t>
            </a:r>
            <a:r>
              <a:rPr lang="en-US" b="1" i="1" dirty="0"/>
              <a:t>merged</a:t>
            </a:r>
            <a:r>
              <a:rPr lang="en-US" dirty="0"/>
              <a:t> into a single </a:t>
            </a:r>
            <a:r>
              <a:rPr lang="en-US" dirty="0" smtClean="0"/>
              <a:t>instantiation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These operations </a:t>
            </a:r>
            <a:r>
              <a:rPr lang="en-US" dirty="0"/>
              <a:t>can be defined at </a:t>
            </a:r>
            <a:r>
              <a:rPr lang="en-US" i="1" dirty="0" smtClean="0"/>
              <a:t>runtime</a:t>
            </a:r>
            <a:r>
              <a:rPr lang="en-US" dirty="0"/>
              <a:t>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7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Branching is a cornerstone primitive of AJIRA</a:t>
            </a:r>
          </a:p>
          <a:p>
            <a:pPr marL="0" indent="0">
              <a:buNone/>
            </a:pPr>
            <a:r>
              <a:rPr lang="en-US" dirty="0"/>
              <a:t>(To the best of our knowledge) no other system supports its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29" y="3073909"/>
            <a:ext cx="6093415" cy="28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7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Branching is used to parallelize (and distribute the computation)</a:t>
            </a:r>
          </a:p>
          <a:p>
            <a:pPr marL="0" indent="0">
              <a:buNone/>
            </a:pPr>
            <a:r>
              <a:rPr lang="en-US" u="sng" dirty="0"/>
              <a:t>Its advantage is that the parallelization doesn’t affect the rest of the </a:t>
            </a:r>
            <a:r>
              <a:rPr lang="en-US" u="sng" dirty="0" smtClean="0"/>
              <a:t>workflow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6672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30" y="1825625"/>
            <a:ext cx="3895122" cy="3893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80" y="1825625"/>
            <a:ext cx="4907061" cy="393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891" y="1883574"/>
            <a:ext cx="6338143" cy="4235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of scale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99034" y="4001294"/>
            <a:ext cx="342595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www.internetlivestats.com</a:t>
            </a:r>
            <a:r>
              <a:rPr lang="en-US" dirty="0"/>
              <a:t>/total-number-of-websites/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55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problem is not the size. It’s the growth.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68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Another important primitive is </a:t>
            </a:r>
            <a:r>
              <a:rPr lang="en-US" u="sng" dirty="0"/>
              <a:t>split.</a:t>
            </a:r>
          </a:p>
          <a:p>
            <a:pPr marL="0" indent="0">
              <a:buNone/>
            </a:pPr>
            <a:r>
              <a:rPr lang="en-US" dirty="0"/>
              <a:t>It allows that the output of on action is being processed by two sub-chains. For </a:t>
            </a:r>
            <a:r>
              <a:rPr lang="en-US" dirty="0" smtClean="0"/>
              <a:t>example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87" y="3222187"/>
            <a:ext cx="6560150" cy="24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special action </a:t>
            </a:r>
            <a:r>
              <a:rPr lang="en-US" u="sng" dirty="0"/>
              <a:t>merge</a:t>
            </a:r>
            <a:r>
              <a:rPr lang="en-US" dirty="0"/>
              <a:t>, we can unify the output of multiple chain instantiations into a single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67" y="2839853"/>
            <a:ext cx="5452382" cy="33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926" y="365125"/>
            <a:ext cx="8864904" cy="6176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Ajira</a:t>
            </a:r>
            <a:r>
              <a:rPr lang="en-US" dirty="0" smtClean="0"/>
              <a:t> can be executed</a:t>
            </a:r>
            <a:br>
              <a:rPr lang="en-US" dirty="0" smtClean="0"/>
            </a:br>
            <a:r>
              <a:rPr lang="en-US" dirty="0" smtClean="0"/>
              <a:t>both in </a:t>
            </a:r>
            <a:r>
              <a:rPr lang="en-US" i="1" dirty="0" smtClean="0"/>
              <a:t>cluster mode</a:t>
            </a:r>
            <a:br>
              <a:rPr lang="en-US" i="1" dirty="0" smtClean="0"/>
            </a:br>
            <a:r>
              <a:rPr lang="en-US" dirty="0" smtClean="0"/>
              <a:t>and in </a:t>
            </a:r>
            <a:r>
              <a:rPr lang="en-US" i="1" dirty="0" smtClean="0"/>
              <a:t>local mode</a:t>
            </a:r>
            <a:br>
              <a:rPr lang="en-US" i="1" dirty="0" smtClean="0"/>
            </a:br>
            <a:endParaRPr lang="en-US" i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Very little overhead. Ideal for</a:t>
            </a:r>
            <a:br>
              <a:rPr lang="en-US" dirty="0" smtClean="0"/>
            </a:br>
            <a:r>
              <a:rPr lang="en-US" dirty="0" smtClean="0"/>
              <a:t>DAS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Price of overhead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54" y="2374741"/>
            <a:ext cx="8597492" cy="3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Price of overhead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27" y="2463553"/>
            <a:ext cx="6084745" cy="1633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865" y="4444020"/>
            <a:ext cx="63602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AJIRA: up to 370 times faster than </a:t>
            </a:r>
            <a:r>
              <a:rPr lang="en-US" sz="2800" i="1" dirty="0" err="1" smtClean="0"/>
              <a:t>Hadoop</a:t>
            </a:r>
            <a:endParaRPr lang="en-US" sz="2800" i="1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      up to 3 times faster than </a:t>
            </a:r>
            <a:r>
              <a:rPr lang="en-US" sz="2800" i="1" dirty="0" smtClean="0"/>
              <a:t>Spark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929746" y="1249109"/>
            <a:ext cx="5594096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Code: </a:t>
            </a:r>
            <a:r>
              <a:rPr lang="en-US" sz="2400" i="1" dirty="0">
                <a:hlinkClick r:id="rId3"/>
              </a:rPr>
              <a:t>https://</a:t>
            </a:r>
            <a:r>
              <a:rPr lang="en-US" sz="2400" i="1" dirty="0" smtClean="0">
                <a:hlinkClick r:id="rId3"/>
              </a:rPr>
              <a:t>github.com/jrbn/ajira</a:t>
            </a:r>
            <a:endParaRPr lang="en-US" sz="2400" i="1" dirty="0" smtClean="0"/>
          </a:p>
          <a:p>
            <a:r>
              <a:rPr lang="en-US" sz="2400" i="1" dirty="0" smtClean="0"/>
              <a:t>Documentation: </a:t>
            </a:r>
            <a:r>
              <a:rPr lang="en-US" sz="2400" i="1" dirty="0"/>
              <a:t>http://</a:t>
            </a:r>
            <a:r>
              <a:rPr lang="en-US" sz="2400" i="1" dirty="0" err="1"/>
              <a:t>jrbn.github.io</a:t>
            </a:r>
            <a:r>
              <a:rPr lang="en-US" sz="2400" i="1" dirty="0"/>
              <a:t>/</a:t>
            </a:r>
            <a:r>
              <a:rPr lang="en-US" sz="2400" i="1" dirty="0" err="1"/>
              <a:t>ajira</a:t>
            </a:r>
            <a:r>
              <a:rPr lang="en-US" sz="2400" i="1" dirty="0" smtClean="0"/>
              <a:t>/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4437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 Spark vs </a:t>
            </a:r>
            <a:r>
              <a:rPr lang="en-US" dirty="0" err="1" smtClean="0"/>
              <a:t>Ajira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Enterprise you often have non-technical</a:t>
            </a:r>
            <a:br>
              <a:rPr lang="en-US" dirty="0" smtClean="0"/>
            </a:br>
            <a:r>
              <a:rPr lang="en-US" dirty="0" smtClean="0"/>
              <a:t>constraints that dictate your Big data technology</a:t>
            </a:r>
          </a:p>
          <a:p>
            <a:r>
              <a:rPr lang="en-US" dirty="0" smtClean="0"/>
              <a:t>In the Web, 99% of the actors are startups</a:t>
            </a:r>
            <a:br>
              <a:rPr lang="en-US" dirty="0" smtClean="0"/>
            </a:br>
            <a:r>
              <a:rPr lang="en-US" dirty="0" smtClean="0"/>
              <a:t>without no such constraint</a:t>
            </a:r>
          </a:p>
          <a:p>
            <a:r>
              <a:rPr lang="en-US" dirty="0" smtClean="0"/>
              <a:t>Choosing the right technology is hard and requires a lot of work</a:t>
            </a:r>
          </a:p>
          <a:p>
            <a:r>
              <a:rPr lang="en-US" b="1" dirty="0" smtClean="0"/>
              <a:t>Lesson learned: </a:t>
            </a:r>
            <a:r>
              <a:rPr lang="en-US" dirty="0" smtClean="0"/>
              <a:t>Pick the technology that gets the job done quickly and in a neat way</a:t>
            </a:r>
            <a:endParaRPr lang="en-US" b="1" dirty="0" smtClean="0"/>
          </a:p>
        </p:txBody>
      </p:sp>
      <p:sp>
        <p:nvSpPr>
          <p:cNvPr id="4" name="Explosion 1 3"/>
          <p:cNvSpPr/>
          <p:nvPr/>
        </p:nvSpPr>
        <p:spPr>
          <a:xfrm>
            <a:off x="8326581" y="1690688"/>
            <a:ext cx="3144982" cy="181494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Important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8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handle scale?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50392" y="15817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xplosion 1 4"/>
          <p:cNvSpPr/>
          <p:nvPr/>
        </p:nvSpPr>
        <p:spPr>
          <a:xfrm>
            <a:off x="7821038" y="3375498"/>
            <a:ext cx="2824264" cy="2188724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Notes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216900" y="1879756"/>
            <a:ext cx="2428402" cy="887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Important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42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Stream processing is central on the Web. It has been studied since decades [1], but it is only with the Web that it became very important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838200" y="1600200"/>
          <a:ext cx="10515600" cy="255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32941" y="5399202"/>
            <a:ext cx="852611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1] G</a:t>
            </a:r>
            <a:r>
              <a:rPr lang="en-US" dirty="0"/>
              <a:t>. </a:t>
            </a:r>
            <a:r>
              <a:rPr lang="en-US" dirty="0" err="1"/>
              <a:t>Cugola</a:t>
            </a:r>
            <a:r>
              <a:rPr lang="en-US" dirty="0"/>
              <a:t> and A. </a:t>
            </a:r>
            <a:r>
              <a:rPr lang="en-US" dirty="0" err="1"/>
              <a:t>Margara</a:t>
            </a:r>
            <a:r>
              <a:rPr lang="en-US" dirty="0"/>
              <a:t>, “Processing flows of information: From data stream to complex event processing,” </a:t>
            </a:r>
            <a:r>
              <a:rPr lang="en-US" i="1" dirty="0"/>
              <a:t>ACM Computing Surveys</a:t>
            </a:r>
            <a:r>
              <a:rPr lang="en-US" dirty="0"/>
              <a:t>, 2012.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811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Opensourced</a:t>
            </a:r>
            <a:r>
              <a:rPr lang="en-US" dirty="0" smtClean="0"/>
              <a:t> by Twitter in 2011 [1]. It can process large streams of data in a distributed cluster. Used in production at Twitter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5399202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[1] A</a:t>
            </a:r>
            <a:r>
              <a:rPr lang="en-US" dirty="0"/>
              <a:t>. </a:t>
            </a:r>
            <a:r>
              <a:rPr lang="en-US" dirty="0" err="1"/>
              <a:t>Toshniwal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“</a:t>
            </a:r>
            <a:r>
              <a:rPr lang="en-US" dirty="0" err="1"/>
              <a:t>Storm@Twitter</a:t>
            </a:r>
            <a:r>
              <a:rPr lang="en-US" dirty="0"/>
              <a:t>,” in </a:t>
            </a:r>
            <a:r>
              <a:rPr lang="en-US" i="1" dirty="0"/>
              <a:t>Proceedings of the 2014 ACM SIGMOD International Conference on Management of Data</a:t>
            </a:r>
            <a:r>
              <a:rPr lang="en-US" dirty="0"/>
              <a:t>, New York, NY, USA, 2014, pp. 147–156.</a:t>
            </a:r>
          </a:p>
        </p:txBody>
      </p:sp>
      <p:sp>
        <p:nvSpPr>
          <p:cNvPr id="5" name="AutoShape 2" descr="mage result for twitter"/>
          <p:cNvSpPr>
            <a:spLocks noChangeAspect="1" noChangeArrowheads="1"/>
          </p:cNvSpPr>
          <p:nvPr/>
        </p:nvSpPr>
        <p:spPr bwMode="auto">
          <a:xfrm>
            <a:off x="0" y="0"/>
            <a:ext cx="55245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9" y="2588591"/>
            <a:ext cx="26098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Input </a:t>
            </a:r>
            <a:r>
              <a:rPr lang="en-US" dirty="0" smtClean="0"/>
              <a:t>= unbounded sequence of tuples</a:t>
            </a:r>
          </a:p>
          <a:p>
            <a:pPr marL="0" indent="0">
              <a:buNone/>
            </a:pPr>
            <a:r>
              <a:rPr lang="en-US" b="1" dirty="0" smtClean="0"/>
              <a:t>Spouts </a:t>
            </a:r>
            <a:r>
              <a:rPr lang="en-US" dirty="0" smtClean="0"/>
              <a:t>=</a:t>
            </a:r>
            <a:r>
              <a:rPr lang="en-US" b="1" dirty="0" smtClean="0"/>
              <a:t> </a:t>
            </a:r>
            <a:r>
              <a:rPr lang="en-US" dirty="0" smtClean="0"/>
              <a:t>sources </a:t>
            </a:r>
            <a:r>
              <a:rPr lang="en-US" dirty="0"/>
              <a:t>of streams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Spouts can get the streams from various sources (logs, API calls, etc.)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602580" y="3165613"/>
            <a:ext cx="8986840" cy="1029496"/>
            <a:chOff x="1381125" y="3222763"/>
            <a:chExt cx="8986840" cy="1029496"/>
          </a:xfrm>
        </p:grpSpPr>
        <p:sp>
          <p:nvSpPr>
            <p:cNvPr id="6" name="Rounded Rectangle 5"/>
            <p:cNvSpPr/>
            <p:nvPr/>
          </p:nvSpPr>
          <p:spPr>
            <a:xfrm>
              <a:off x="1381125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233738" y="322409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86351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938964" y="3222764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791577" y="3222763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381125" y="4023659"/>
              <a:ext cx="898684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317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of scale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139847"/>
            <a:ext cx="6560312" cy="40371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5882" y="6072122"/>
            <a:ext cx="342595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www.internetlivestats.com</a:t>
            </a:r>
            <a:r>
              <a:rPr lang="en-US" dirty="0"/>
              <a:t>/twitter-statistics/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690688"/>
            <a:ext cx="55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problem is not the size. It’s the growth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89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Bolts </a:t>
            </a:r>
            <a:r>
              <a:rPr lang="en-US" dirty="0" smtClean="0"/>
              <a:t>are the operational blocks that manipulate streams</a:t>
            </a:r>
            <a:br>
              <a:rPr lang="en-US" dirty="0" smtClean="0"/>
            </a:br>
            <a:r>
              <a:rPr lang="en-US" dirty="0" smtClean="0"/>
              <a:t>Inside bolts you can</a:t>
            </a:r>
          </a:p>
          <a:p>
            <a:r>
              <a:rPr lang="en-US" dirty="0" smtClean="0"/>
              <a:t>Apply transformations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 smtClean="0"/>
              <a:t>Aggregations</a:t>
            </a:r>
          </a:p>
          <a:p>
            <a:r>
              <a:rPr lang="en-US" dirty="0" smtClean="0"/>
              <a:t>Etc.</a:t>
            </a:r>
          </a:p>
          <a:p>
            <a:pPr marL="0" indent="0">
              <a:buNone/>
            </a:pP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838200" y="4987148"/>
            <a:ext cx="4683920" cy="623234"/>
            <a:chOff x="1381125" y="3222763"/>
            <a:chExt cx="8986840" cy="1029496"/>
          </a:xfrm>
        </p:grpSpPr>
        <p:sp>
          <p:nvSpPr>
            <p:cNvPr id="6" name="Rounded Rectangle 5"/>
            <p:cNvSpPr/>
            <p:nvPr/>
          </p:nvSpPr>
          <p:spPr>
            <a:xfrm>
              <a:off x="1381125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233738" y="322409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86351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938964" y="3222764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791577" y="3222763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381125" y="4023659"/>
              <a:ext cx="898684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20462033">
            <a:off x="6451062" y="3862095"/>
            <a:ext cx="4683920" cy="623234"/>
            <a:chOff x="1381125" y="3222763"/>
            <a:chExt cx="8986840" cy="1029496"/>
          </a:xfrm>
        </p:grpSpPr>
        <p:sp>
          <p:nvSpPr>
            <p:cNvPr id="20" name="Rounded Rectangle 19"/>
            <p:cNvSpPr/>
            <p:nvPr/>
          </p:nvSpPr>
          <p:spPr>
            <a:xfrm>
              <a:off x="1381125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233738" y="322409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086351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938964" y="3222764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791577" y="3222763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381125" y="4023659"/>
              <a:ext cx="898684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1088710">
            <a:off x="6529851" y="6023110"/>
            <a:ext cx="4683920" cy="623234"/>
            <a:chOff x="1381125" y="3222763"/>
            <a:chExt cx="8986840" cy="1029496"/>
          </a:xfrm>
        </p:grpSpPr>
        <p:sp>
          <p:nvSpPr>
            <p:cNvPr id="27" name="Rounded Rectangle 26"/>
            <p:cNvSpPr/>
            <p:nvPr/>
          </p:nvSpPr>
          <p:spPr>
            <a:xfrm>
              <a:off x="1381125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233738" y="322409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086351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38964" y="3222764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791577" y="3222763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1381125" y="4023659"/>
              <a:ext cx="898684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Lightning Bolt 32"/>
          <p:cNvSpPr/>
          <p:nvPr/>
        </p:nvSpPr>
        <p:spPr>
          <a:xfrm>
            <a:off x="5531509" y="4155243"/>
            <a:ext cx="838754" cy="2053030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Topologies </a:t>
            </a:r>
            <a:r>
              <a:rPr lang="en-US" dirty="0" smtClean="0"/>
              <a:t>are directed graphs of spouts and bolts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953448" y="5402767"/>
            <a:ext cx="4586645" cy="623583"/>
            <a:chOff x="1381125" y="3222763"/>
            <a:chExt cx="8986840" cy="1029496"/>
          </a:xfrm>
        </p:grpSpPr>
        <p:sp>
          <p:nvSpPr>
            <p:cNvPr id="6" name="Rounded Rectangle 5"/>
            <p:cNvSpPr/>
            <p:nvPr/>
          </p:nvSpPr>
          <p:spPr>
            <a:xfrm>
              <a:off x="1381125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233738" y="322409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86351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938964" y="3222764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791577" y="3222763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381125" y="4023659"/>
              <a:ext cx="898684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835673" y="2542470"/>
            <a:ext cx="4683920" cy="623234"/>
            <a:chOff x="1381125" y="3222763"/>
            <a:chExt cx="8986840" cy="1029496"/>
          </a:xfrm>
        </p:grpSpPr>
        <p:sp>
          <p:nvSpPr>
            <p:cNvPr id="20" name="Rounded Rectangle 19"/>
            <p:cNvSpPr/>
            <p:nvPr/>
          </p:nvSpPr>
          <p:spPr>
            <a:xfrm>
              <a:off x="1381125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233738" y="322409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086351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938964" y="3222764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791577" y="3222763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381125" y="4023659"/>
              <a:ext cx="898684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1088710">
            <a:off x="6379789" y="6132531"/>
            <a:ext cx="4683920" cy="623234"/>
            <a:chOff x="1381125" y="3222763"/>
            <a:chExt cx="8986840" cy="1029496"/>
          </a:xfrm>
        </p:grpSpPr>
        <p:sp>
          <p:nvSpPr>
            <p:cNvPr id="27" name="Rounded Rectangle 26"/>
            <p:cNvSpPr/>
            <p:nvPr/>
          </p:nvSpPr>
          <p:spPr>
            <a:xfrm>
              <a:off x="1381125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233738" y="322409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086351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38964" y="3222764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791577" y="3222763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1381125" y="4023659"/>
              <a:ext cx="898684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Lightning Bolt 32"/>
          <p:cNvSpPr/>
          <p:nvPr/>
        </p:nvSpPr>
        <p:spPr>
          <a:xfrm>
            <a:off x="5660788" y="4997480"/>
            <a:ext cx="631534" cy="1200011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9506266">
            <a:off x="5728625" y="3847260"/>
            <a:ext cx="2695596" cy="623582"/>
            <a:chOff x="2986532" y="3963181"/>
            <a:chExt cx="2695596" cy="623582"/>
          </a:xfrm>
        </p:grpSpPr>
        <p:grpSp>
          <p:nvGrpSpPr>
            <p:cNvPr id="4" name="Group 3"/>
            <p:cNvGrpSpPr/>
            <p:nvPr/>
          </p:nvGrpSpPr>
          <p:grpSpPr>
            <a:xfrm>
              <a:off x="2986532" y="3963181"/>
              <a:ext cx="2695596" cy="390244"/>
              <a:chOff x="2986532" y="3963181"/>
              <a:chExt cx="2695596" cy="39024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2986532" y="3963181"/>
                <a:ext cx="804547" cy="3894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TUPLE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932057" y="3963987"/>
                <a:ext cx="804547" cy="3894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TUPLE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4877581" y="3963181"/>
                <a:ext cx="804547" cy="3894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TUPLE</a:t>
                </a:r>
                <a:endParaRPr lang="en-US" dirty="0"/>
              </a:p>
            </p:txBody>
          </p:sp>
        </p:grpSp>
        <p:sp>
          <p:nvSpPr>
            <p:cNvPr id="40" name="Right Arrow 39"/>
            <p:cNvSpPr/>
            <p:nvPr/>
          </p:nvSpPr>
          <p:spPr>
            <a:xfrm>
              <a:off x="2986533" y="4487556"/>
              <a:ext cx="2674256" cy="992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Lightning Bolt 40"/>
          <p:cNvSpPr/>
          <p:nvPr/>
        </p:nvSpPr>
        <p:spPr>
          <a:xfrm>
            <a:off x="8060619" y="2523469"/>
            <a:ext cx="631534" cy="1200011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2919201" y="2522768"/>
            <a:ext cx="4586645" cy="623583"/>
            <a:chOff x="1381125" y="3222763"/>
            <a:chExt cx="8986840" cy="1029496"/>
          </a:xfrm>
        </p:grpSpPr>
        <p:sp>
          <p:nvSpPr>
            <p:cNvPr id="43" name="Rounded Rectangle 42"/>
            <p:cNvSpPr/>
            <p:nvPr/>
          </p:nvSpPr>
          <p:spPr>
            <a:xfrm>
              <a:off x="1381125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233739" y="3224097"/>
              <a:ext cx="1576389" cy="6429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5086351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938964" y="3222764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8791577" y="3222763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48" name="Right Arrow 47"/>
            <p:cNvSpPr/>
            <p:nvPr/>
          </p:nvSpPr>
          <p:spPr>
            <a:xfrm>
              <a:off x="1381125" y="4023659"/>
              <a:ext cx="898684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 rot="1291099">
            <a:off x="8734193" y="4261940"/>
            <a:ext cx="4683920" cy="623234"/>
            <a:chOff x="1381125" y="3222763"/>
            <a:chExt cx="8986840" cy="1029496"/>
          </a:xfrm>
        </p:grpSpPr>
        <p:sp>
          <p:nvSpPr>
            <p:cNvPr id="50" name="Rounded Rectangle 49"/>
            <p:cNvSpPr/>
            <p:nvPr/>
          </p:nvSpPr>
          <p:spPr>
            <a:xfrm>
              <a:off x="1381125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233738" y="322409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5086351" y="3222765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938964" y="3222764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8791577" y="3222763"/>
              <a:ext cx="1576388" cy="6429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TUPLE</a:t>
              </a:r>
              <a:endParaRPr lang="en-US" dirty="0"/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1381125" y="4023659"/>
              <a:ext cx="898684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Lightning Bolt 55"/>
          <p:cNvSpPr/>
          <p:nvPr/>
        </p:nvSpPr>
        <p:spPr>
          <a:xfrm>
            <a:off x="1928070" y="2331684"/>
            <a:ext cx="631534" cy="1200011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-1144107" y="2542470"/>
            <a:ext cx="2695596" cy="623582"/>
            <a:chOff x="2986532" y="3963181"/>
            <a:chExt cx="2695596" cy="623582"/>
          </a:xfrm>
        </p:grpSpPr>
        <p:grpSp>
          <p:nvGrpSpPr>
            <p:cNvPr id="58" name="Group 57"/>
            <p:cNvGrpSpPr/>
            <p:nvPr/>
          </p:nvGrpSpPr>
          <p:grpSpPr>
            <a:xfrm>
              <a:off x="2986532" y="3963181"/>
              <a:ext cx="2695596" cy="390244"/>
              <a:chOff x="2986532" y="3963181"/>
              <a:chExt cx="2695596" cy="390244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2986532" y="3963181"/>
                <a:ext cx="804547" cy="3894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TUPLE</a:t>
                </a:r>
                <a:endParaRPr lang="en-US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3932057" y="3963987"/>
                <a:ext cx="804547" cy="3894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TUPLE</a:t>
                </a:r>
                <a:endParaRPr lang="en-US" dirty="0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4877581" y="3963181"/>
                <a:ext cx="804547" cy="3894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TUPLE</a:t>
                </a:r>
                <a:endParaRPr lang="en-US" dirty="0"/>
              </a:p>
            </p:txBody>
          </p:sp>
        </p:grpSp>
        <p:sp>
          <p:nvSpPr>
            <p:cNvPr id="59" name="Right Arrow 58"/>
            <p:cNvSpPr/>
            <p:nvPr/>
          </p:nvSpPr>
          <p:spPr>
            <a:xfrm>
              <a:off x="2986533" y="4487556"/>
              <a:ext cx="2674256" cy="992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212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Architecture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86" y="1543973"/>
            <a:ext cx="7312027" cy="4914641"/>
          </a:xfrm>
          <a:prstGeom prst="rect">
            <a:avLst/>
          </a:prstGeom>
        </p:spPr>
      </p:pic>
      <p:sp>
        <p:nvSpPr>
          <p:cNvPr id="5" name="Right Arrow Callout 4"/>
          <p:cNvSpPr/>
          <p:nvPr/>
        </p:nvSpPr>
        <p:spPr>
          <a:xfrm>
            <a:off x="838199" y="3544093"/>
            <a:ext cx="1714500" cy="91440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Master Node</a:t>
            </a:r>
            <a:endParaRPr lang="en-US"/>
          </a:p>
        </p:txBody>
      </p:sp>
      <p:sp>
        <p:nvSpPr>
          <p:cNvPr id="7" name="Down Arrow Callout 6"/>
          <p:cNvSpPr/>
          <p:nvPr/>
        </p:nvSpPr>
        <p:spPr>
          <a:xfrm>
            <a:off x="4543425" y="893891"/>
            <a:ext cx="1552574" cy="13001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Used for cluster coordination</a:t>
            </a:r>
            <a:endParaRPr lang="en-US" dirty="0"/>
          </a:p>
        </p:txBody>
      </p:sp>
      <p:sp>
        <p:nvSpPr>
          <p:cNvPr id="8" name="Left Arrow Callout 7"/>
          <p:cNvSpPr/>
          <p:nvPr/>
        </p:nvSpPr>
        <p:spPr>
          <a:xfrm>
            <a:off x="9752013" y="3020420"/>
            <a:ext cx="2220912" cy="1438073"/>
          </a:xfrm>
          <a:prstGeom prst="leftArrowCallout">
            <a:avLst>
              <a:gd name="adj1" fmla="val 23522"/>
              <a:gd name="adj2" fmla="val 25000"/>
              <a:gd name="adj3" fmla="val 25000"/>
              <a:gd name="adj4" fmla="val 73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</a:t>
            </a:r>
            <a:r>
              <a:rPr lang="en-US" smtClean="0"/>
              <a:t>worker processes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Successor of Storm. It is the de-facto streaming engine used by Twitter [1]</a:t>
            </a:r>
          </a:p>
          <a:p>
            <a:r>
              <a:rPr lang="en-US" dirty="0" smtClean="0"/>
              <a:t>Problems of Storm</a:t>
            </a:r>
          </a:p>
          <a:p>
            <a:pPr lvl="1"/>
            <a:r>
              <a:rPr lang="en-US" dirty="0" smtClean="0"/>
              <a:t>Hard to debug! In Storm, multiple bolts/spouts are executed within the same process (why?)</a:t>
            </a:r>
          </a:p>
          <a:p>
            <a:pPr lvl="1"/>
            <a:r>
              <a:rPr lang="en-US" dirty="0" smtClean="0"/>
              <a:t>Needs dedicated cluster to work</a:t>
            </a:r>
          </a:p>
          <a:p>
            <a:r>
              <a:rPr lang="en-US" dirty="0" smtClean="0"/>
              <a:t>Requirement for a new system: Be compatible with Storm (why?)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1" y="5399202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[1]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en-US" dirty="0"/>
              <a:t>. Kulkarni </a:t>
            </a:r>
            <a:r>
              <a:rPr lang="en-US" i="1" dirty="0"/>
              <a:t>et al.</a:t>
            </a:r>
            <a:r>
              <a:rPr lang="en-US" dirty="0"/>
              <a:t>, “Twitter Heron: Stream Processing at Scale,” in </a:t>
            </a:r>
            <a:r>
              <a:rPr lang="en-US" i="1" dirty="0"/>
              <a:t>Proceedings of the 2015 ACM SIGMOD International Conference on Management of Data</a:t>
            </a:r>
            <a:r>
              <a:rPr lang="en-US" dirty="0"/>
              <a:t>, New York, NY, USA, 2015, pp. 239–250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448300" cy="398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37" y="1890713"/>
            <a:ext cx="55245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9013" y="6053822"/>
            <a:ext cx="782478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This figure and the following ones are taken from:</a:t>
            </a:r>
          </a:p>
          <a:p>
            <a:r>
              <a:rPr lang="en-US" dirty="0"/>
              <a:t>https://</a:t>
            </a:r>
            <a:r>
              <a:rPr lang="en-US" dirty="0" err="1"/>
              <a:t>blog.twitter.com</a:t>
            </a:r>
            <a:r>
              <a:rPr lang="en-US" dirty="0"/>
              <a:t>/2015/flying-faster-with-twitter-heron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9525001" y="3910013"/>
            <a:ext cx="2395536" cy="876300"/>
          </a:xfrm>
          <a:prstGeom prst="wedgeEllipseCallout">
            <a:avLst>
              <a:gd name="adj1" fmla="val -33132"/>
              <a:gd name="adj2" fmla="val 80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Every spout/bolt on a single JVM</a:t>
            </a:r>
            <a:endParaRPr lang="en-US" dirty="0"/>
          </a:p>
        </p:txBody>
      </p:sp>
      <p:sp>
        <p:nvSpPr>
          <p:cNvPr id="8" name="Oval Callout 7"/>
          <p:cNvSpPr/>
          <p:nvPr/>
        </p:nvSpPr>
        <p:spPr>
          <a:xfrm>
            <a:off x="6243638" y="2814639"/>
            <a:ext cx="2395536" cy="876300"/>
          </a:xfrm>
          <a:prstGeom prst="wedgeEllipseCallout">
            <a:avLst>
              <a:gd name="adj1" fmla="val 15775"/>
              <a:gd name="adj2" fmla="val 13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Granular metric collection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6569867" y="426135"/>
            <a:ext cx="2774157" cy="876300"/>
          </a:xfrm>
          <a:prstGeom prst="wedgeEllipseCallout">
            <a:avLst>
              <a:gd name="adj1" fmla="val 15775"/>
              <a:gd name="adj2" fmla="val 13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one topology does </a:t>
            </a:r>
            <a:r>
              <a:rPr lang="en-US" smtClean="0"/>
              <a:t>not impact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90688"/>
            <a:ext cx="5194300" cy="427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1823244"/>
            <a:ext cx="48641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handle scale?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50392" y="15817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xplosion 1 4"/>
          <p:cNvSpPr/>
          <p:nvPr/>
        </p:nvSpPr>
        <p:spPr>
          <a:xfrm>
            <a:off x="7821038" y="3375498"/>
            <a:ext cx="2824264" cy="2188724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Notes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216900" y="1879756"/>
            <a:ext cx="2428402" cy="887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Important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219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Graphs are everywhere</a:t>
            </a:r>
            <a:endParaRPr lang="en-US" b="1" dirty="0"/>
          </a:p>
        </p:txBody>
      </p:sp>
      <p:pic>
        <p:nvPicPr>
          <p:cNvPr id="4" name="Picture 2" descr="Figur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117" y="1628977"/>
            <a:ext cx="3419474" cy="2331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 descr="Figur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75" y="2321387"/>
            <a:ext cx="3039311" cy="17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71051" y="4071368"/>
            <a:ext cx="164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Social networks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01112" y="1321356"/>
            <a:ext cx="214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Computing networks</a:t>
            </a:r>
            <a:endParaRPr lang="en-US"/>
          </a:p>
        </p:txBody>
      </p:sp>
      <p:pic>
        <p:nvPicPr>
          <p:cNvPr id="8" name="Picture 2" descr="Figure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982" y="4379678"/>
            <a:ext cx="3847609" cy="21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87044" y="4046323"/>
            <a:ext cx="197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Semantic networks</a:t>
            </a:r>
            <a:endParaRPr lang="en-US" dirty="0"/>
          </a:p>
        </p:txBody>
      </p:sp>
      <p:pic>
        <p:nvPicPr>
          <p:cNvPr id="10" name="Picture 2" descr="Figure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18" y="2405601"/>
            <a:ext cx="3731481" cy="222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01187" y="4767261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6150" y="6488059"/>
            <a:ext cx="840105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Slides </a:t>
            </a:r>
            <a:r>
              <a:rPr lang="en-US" dirty="0"/>
              <a:t>from http://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ClaudioMartella</a:t>
            </a:r>
            <a:r>
              <a:rPr lang="en-US" dirty="0"/>
              <a:t>/giraph-at-hadoop-summit-2014</a:t>
            </a:r>
          </a:p>
        </p:txBody>
      </p:sp>
    </p:spTree>
    <p:extLst>
      <p:ext uri="{BB962C8B-B14F-4D97-AF65-F5344CB8AC3E}">
        <p14:creationId xmlns:p14="http://schemas.microsoft.com/office/powerpoint/2010/main" val="10440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XYEcosyste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807975"/>
            <a:ext cx="7295727" cy="539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Inspired by Google </a:t>
            </a:r>
            <a:r>
              <a:rPr lang="en-US" dirty="0" err="1" smtClean="0"/>
              <a:t>Pregel</a:t>
            </a:r>
            <a:r>
              <a:rPr lang="en-US" dirty="0" smtClean="0"/>
              <a:t> (2010) [1]</a:t>
            </a:r>
          </a:p>
          <a:p>
            <a:r>
              <a:rPr lang="en-US" dirty="0" smtClean="0"/>
              <a:t>Initially developed by Yahoo!</a:t>
            </a:r>
          </a:p>
          <a:p>
            <a:r>
              <a:rPr lang="en-US" dirty="0" smtClean="0"/>
              <a:t>Vertex-centric architecture inspired by Hadoop</a:t>
            </a:r>
          </a:p>
          <a:p>
            <a:endParaRPr lang="en-US" dirty="0"/>
          </a:p>
        </p:txBody>
      </p:sp>
      <p:pic>
        <p:nvPicPr>
          <p:cNvPr id="4" name="Picture 3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6" y="3399659"/>
            <a:ext cx="5620239" cy="277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65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of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1436" y="2569337"/>
            <a:ext cx="2929128" cy="576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Internet Live stats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55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problem is not the size. It’s the growth.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54608" y="3839739"/>
            <a:ext cx="95219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the startup world, the problem of scale is called </a:t>
            </a:r>
            <a:r>
              <a:rPr lang="en-US" sz="2800" i="1" dirty="0" err="1" smtClean="0"/>
              <a:t>hypergrowth</a:t>
            </a:r>
            <a:r>
              <a:rPr lang="en-US" sz="2800" i="1" dirty="0" smtClean="0"/>
              <a:t> </a:t>
            </a:r>
            <a:r>
              <a:rPr lang="en-US" sz="2800" dirty="0" smtClean="0"/>
              <a:t>or </a:t>
            </a:r>
            <a:r>
              <a:rPr lang="en-US" sz="2800" i="1" dirty="0" err="1" smtClean="0"/>
              <a:t>blitzscaling</a:t>
            </a:r>
            <a:endParaRPr lang="en-US" sz="2800" i="1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Reid Hoffman - </a:t>
            </a:r>
            <a:r>
              <a:rPr lang="en-US" sz="2800" dirty="0" smtClean="0">
                <a:hlinkClick r:id="rId3"/>
              </a:rPr>
              <a:t>Blitzscaling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Stanford course </a:t>
            </a:r>
            <a:r>
              <a:rPr lang="en-US" sz="2800" dirty="0" smtClean="0">
                <a:hlinkClick r:id="rId4"/>
              </a:rPr>
              <a:t>”How to start a startup”</a:t>
            </a:r>
            <a:r>
              <a:rPr lang="en-US" sz="2800" dirty="0" smtClean="0"/>
              <a:t>, lecture 6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hlinkClick r:id="rId5"/>
              </a:rPr>
              <a:t>Handling growth at Facebook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457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types of computation on graphs</a:t>
            </a:r>
            <a:br>
              <a:rPr lang="en-US" dirty="0" smtClean="0"/>
            </a:br>
            <a:r>
              <a:rPr lang="en-US" dirty="0" smtClean="0"/>
              <a:t>can be expressed in sequential blocks</a:t>
            </a:r>
          </a:p>
          <a:p>
            <a:endParaRPr lang="en-US" dirty="0"/>
          </a:p>
        </p:txBody>
      </p:sp>
      <p:pic>
        <p:nvPicPr>
          <p:cNvPr id="4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3" y="1825625"/>
            <a:ext cx="4040188" cy="398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03" y="3429000"/>
            <a:ext cx="4517035" cy="274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92897" y="3032453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BSP model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3954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630469"/>
            <a:ext cx="7796213" cy="474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9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Paths</a:t>
            </a:r>
          </a:p>
        </p:txBody>
      </p:sp>
      <p:pic>
        <p:nvPicPr>
          <p:cNvPr id="37890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10" y="1902024"/>
            <a:ext cx="6250781" cy="4103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891" name="AutoShape 3"/>
          <p:cNvSpPr>
            <a:spLocks/>
          </p:cNvSpPr>
          <p:nvPr/>
        </p:nvSpPr>
        <p:spPr bwMode="auto">
          <a:xfrm>
            <a:off x="5970984" y="6509742"/>
            <a:ext cx="241102" cy="2589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/>
            <a:fld id="{8EB332E8-7C45-664B-8353-1D41EF35AEF9}" type="slidenum">
              <a:rPr lang="en-US" altLang="en-US" sz="1266">
                <a:latin typeface="Gill Sans" charset="0"/>
                <a:ea typeface="Gill Sans" charset="0"/>
                <a:cs typeface="Gill Sans" charset="0"/>
                <a:sym typeface="Gill Sans" charset="0"/>
              </a:rPr>
              <a:pPr algn="ctr"/>
              <a:t>52</a:t>
            </a:fld>
            <a:endParaRPr lang="en-US" altLang="en-US" sz="844"/>
          </a:p>
        </p:txBody>
      </p:sp>
    </p:spTree>
    <p:extLst>
      <p:ext uri="{BB962C8B-B14F-4D97-AF65-F5344CB8AC3E}">
        <p14:creationId xmlns:p14="http://schemas.microsoft.com/office/powerpoint/2010/main" val="1510830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Paths</a:t>
            </a:r>
          </a:p>
        </p:txBody>
      </p:sp>
      <p:pic>
        <p:nvPicPr>
          <p:cNvPr id="38914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10" y="1902024"/>
            <a:ext cx="6250781" cy="4103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5" name="AutoShape 3"/>
          <p:cNvSpPr>
            <a:spLocks/>
          </p:cNvSpPr>
          <p:nvPr/>
        </p:nvSpPr>
        <p:spPr bwMode="auto">
          <a:xfrm>
            <a:off x="5970984" y="6509742"/>
            <a:ext cx="241102" cy="2589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/>
            <a:fld id="{4C4A4040-816F-4645-8921-ACAE3B96C8DF}" type="slidenum">
              <a:rPr lang="en-US" altLang="en-US" sz="1266">
                <a:latin typeface="Gill Sans" charset="0"/>
                <a:ea typeface="Gill Sans" charset="0"/>
                <a:cs typeface="Gill Sans" charset="0"/>
                <a:sym typeface="Gill Sans" charset="0"/>
              </a:rPr>
              <a:pPr algn="ctr"/>
              <a:t>53</a:t>
            </a:fld>
            <a:endParaRPr lang="en-US" altLang="en-US" sz="844"/>
          </a:p>
        </p:txBody>
      </p:sp>
    </p:spTree>
    <p:extLst>
      <p:ext uri="{BB962C8B-B14F-4D97-AF65-F5344CB8AC3E}">
        <p14:creationId xmlns:p14="http://schemas.microsoft.com/office/powerpoint/2010/main" val="683890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Paths</a:t>
            </a:r>
          </a:p>
        </p:txBody>
      </p:sp>
      <p:pic>
        <p:nvPicPr>
          <p:cNvPr id="39938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94" y="1902024"/>
            <a:ext cx="6250781" cy="4103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9939" name="AutoShape 3"/>
          <p:cNvSpPr>
            <a:spLocks/>
          </p:cNvSpPr>
          <p:nvPr/>
        </p:nvSpPr>
        <p:spPr bwMode="auto">
          <a:xfrm>
            <a:off x="5970984" y="6509742"/>
            <a:ext cx="241102" cy="2589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/>
            <a:fld id="{7C7883B1-ACAC-9443-A84E-1D8B482E3FD2}" type="slidenum">
              <a:rPr lang="en-US" altLang="en-US" sz="1266">
                <a:latin typeface="Gill Sans" charset="0"/>
                <a:ea typeface="Gill Sans" charset="0"/>
                <a:cs typeface="Gill Sans" charset="0"/>
                <a:sym typeface="Gill Sans" charset="0"/>
              </a:rPr>
              <a:pPr algn="ctr"/>
              <a:t>54</a:t>
            </a:fld>
            <a:endParaRPr lang="en-US" altLang="en-US" sz="844"/>
          </a:p>
        </p:txBody>
      </p:sp>
    </p:spTree>
    <p:extLst>
      <p:ext uri="{BB962C8B-B14F-4D97-AF65-F5344CB8AC3E}">
        <p14:creationId xmlns:p14="http://schemas.microsoft.com/office/powerpoint/2010/main" val="819154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Shortest Paths</a:t>
            </a:r>
          </a:p>
        </p:txBody>
      </p:sp>
      <p:pic>
        <p:nvPicPr>
          <p:cNvPr id="40962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10" y="1902024"/>
            <a:ext cx="6250781" cy="4103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63" name="AutoShape 3"/>
          <p:cNvSpPr>
            <a:spLocks/>
          </p:cNvSpPr>
          <p:nvPr/>
        </p:nvSpPr>
        <p:spPr bwMode="auto">
          <a:xfrm>
            <a:off x="5970984" y="6509742"/>
            <a:ext cx="241102" cy="2589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/>
            <a:fld id="{5A3E3CAE-906F-3A42-A03B-971AF76BB1F3}" type="slidenum">
              <a:rPr lang="en-US" altLang="en-US" sz="1266">
                <a:latin typeface="Gill Sans" charset="0"/>
                <a:ea typeface="Gill Sans" charset="0"/>
                <a:cs typeface="Gill Sans" charset="0"/>
                <a:sym typeface="Gill Sans" charset="0"/>
              </a:rPr>
              <a:pPr algn="ctr"/>
              <a:t>55</a:t>
            </a:fld>
            <a:endParaRPr lang="en-US" altLang="en-US" sz="844"/>
          </a:p>
        </p:txBody>
      </p:sp>
    </p:spTree>
    <p:extLst>
      <p:ext uri="{BB962C8B-B14F-4D97-AF65-F5344CB8AC3E}">
        <p14:creationId xmlns:p14="http://schemas.microsoft.com/office/powerpoint/2010/main" val="17432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Shortest Paths</a:t>
            </a:r>
          </a:p>
        </p:txBody>
      </p:sp>
      <p:pic>
        <p:nvPicPr>
          <p:cNvPr id="4198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10" y="1902024"/>
            <a:ext cx="6250781" cy="4103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987" name="AutoShape 3"/>
          <p:cNvSpPr>
            <a:spLocks/>
          </p:cNvSpPr>
          <p:nvPr/>
        </p:nvSpPr>
        <p:spPr bwMode="auto">
          <a:xfrm>
            <a:off x="5970984" y="6509742"/>
            <a:ext cx="241102" cy="2589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/>
            <a:fld id="{FDF918A4-00E2-9041-9CC8-DD3104D9474F}" type="slidenum">
              <a:rPr lang="en-US" altLang="en-US" sz="1266">
                <a:latin typeface="Gill Sans" charset="0"/>
                <a:ea typeface="Gill Sans" charset="0"/>
                <a:cs typeface="Gill Sans" charset="0"/>
                <a:sym typeface="Gill Sans" charset="0"/>
              </a:rPr>
              <a:pPr algn="ctr"/>
              <a:t>56</a:t>
            </a:fld>
            <a:endParaRPr lang="en-US" altLang="en-US" sz="844"/>
          </a:p>
        </p:txBody>
      </p:sp>
    </p:spTree>
    <p:extLst>
      <p:ext uri="{BB962C8B-B14F-4D97-AF65-F5344CB8AC3E}">
        <p14:creationId xmlns:p14="http://schemas.microsoft.com/office/powerpoint/2010/main" val="9291926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Figure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12" y="2117453"/>
            <a:ext cx="8136061" cy="3675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795" name="AutoShape 3"/>
          <p:cNvSpPr>
            <a:spLocks/>
          </p:cNvSpPr>
          <p:nvPr/>
        </p:nvSpPr>
        <p:spPr bwMode="auto">
          <a:xfrm>
            <a:off x="5969868" y="6509742"/>
            <a:ext cx="241102" cy="2589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/>
            <a:fld id="{E794022E-AD3B-6B4E-B46A-157ED630870D}" type="slidenum">
              <a:rPr lang="en-US" altLang="en-US" sz="1266">
                <a:latin typeface="Gill Sans" charset="0"/>
                <a:ea typeface="Gill Sans" charset="0"/>
                <a:cs typeface="Gill Sans" charset="0"/>
                <a:sym typeface="Gill Sans" charset="0"/>
              </a:rPr>
              <a:pPr algn="ctr"/>
              <a:t>57</a:t>
            </a:fld>
            <a:endParaRPr lang="en-US" altLang="en-US"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732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Giraph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ur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620" y="1690688"/>
            <a:ext cx="7240759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0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Giraph</a:t>
            </a:r>
            <a:r>
              <a:rPr lang="en-US" altLang="en-US" dirty="0"/>
              <a:t> scales</a:t>
            </a:r>
          </a:p>
        </p:txBody>
      </p:sp>
      <p:pic>
        <p:nvPicPr>
          <p:cNvPr id="46082" name="Picture 2" descr="dropped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78" y="2018110"/>
            <a:ext cx="7892728" cy="3869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3" name="AutoShape 3"/>
          <p:cNvSpPr>
            <a:spLocks/>
          </p:cNvSpPr>
          <p:nvPr/>
        </p:nvSpPr>
        <p:spPr bwMode="auto">
          <a:xfrm>
            <a:off x="5970984" y="6509742"/>
            <a:ext cx="241102" cy="2589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/>
            <a:fld id="{B2590E20-0468-5642-B8C2-56BB3D4EAFD1}" type="slidenum">
              <a:rPr lang="en-US" altLang="en-US" sz="1266">
                <a:latin typeface="Gill Sans" charset="0"/>
                <a:ea typeface="Gill Sans" charset="0"/>
                <a:cs typeface="Gill Sans" charset="0"/>
                <a:sym typeface="Gill Sans" charset="0"/>
              </a:rPr>
              <a:pPr algn="ctr"/>
              <a:t>59</a:t>
            </a:fld>
            <a:endParaRPr lang="en-US" altLang="en-US" sz="844"/>
          </a:p>
        </p:txBody>
      </p:sp>
      <p:sp>
        <p:nvSpPr>
          <p:cNvPr id="46084" name="AutoShape 4"/>
          <p:cNvSpPr>
            <a:spLocks/>
          </p:cNvSpPr>
          <p:nvPr/>
        </p:nvSpPr>
        <p:spPr bwMode="auto">
          <a:xfrm>
            <a:off x="4156472" y="6268640"/>
            <a:ext cx="7197328" cy="2411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/>
            <a:r>
              <a:rPr lang="en-US" altLang="en-US" sz="1125" u="sng" dirty="0">
                <a:latin typeface="Gill Sans" charset="0"/>
                <a:ea typeface="Gill Sans" charset="0"/>
                <a:cs typeface="Gill Sans" charset="0"/>
                <a:sym typeface="Gill Sans" charset="0"/>
                <a:hlinkClick r:id="rId3"/>
              </a:rPr>
              <a:t>ref: https://www.facebook.com/notes/facebook-engineering/scaling-apache-giraph-to-a-trillion-edges/10151617006153920</a:t>
            </a:r>
            <a:endParaRPr lang="en-US" altLang="en-US" sz="844" dirty="0"/>
          </a:p>
        </p:txBody>
      </p:sp>
    </p:spTree>
    <p:extLst>
      <p:ext uri="{BB962C8B-B14F-4D97-AF65-F5344CB8AC3E}">
        <p14:creationId xmlns:p14="http://schemas.microsoft.com/office/powerpoint/2010/main" val="1137730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handle scale?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50392" y="15817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xplosion 1 2"/>
          <p:cNvSpPr/>
          <p:nvPr/>
        </p:nvSpPr>
        <p:spPr>
          <a:xfrm>
            <a:off x="7821038" y="3375498"/>
            <a:ext cx="2824264" cy="2188724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Notes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216900" y="1879756"/>
            <a:ext cx="2428402" cy="887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Important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49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handle scale?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50392" y="15817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xplosion 1 4"/>
          <p:cNvSpPr/>
          <p:nvPr/>
        </p:nvSpPr>
        <p:spPr>
          <a:xfrm>
            <a:off x="7821038" y="3375498"/>
            <a:ext cx="2824264" cy="2188724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Notes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216900" y="1879756"/>
            <a:ext cx="2428402" cy="887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Important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571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assumption</a:t>
            </a:r>
            <a:br>
              <a:rPr lang="en-US" dirty="0" smtClean="0"/>
            </a:br>
            <a:r>
              <a:rPr lang="en-US" dirty="0" smtClean="0"/>
              <a:t>Simple primitives go a long way</a:t>
            </a:r>
          </a:p>
          <a:p>
            <a:r>
              <a:rPr lang="en-US" dirty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assumption</a:t>
            </a:r>
            <a:br>
              <a:rPr lang="en-US" dirty="0" smtClean="0"/>
            </a:br>
            <a:r>
              <a:rPr lang="en-US" dirty="0" smtClean="0"/>
              <a:t>Computation is too expensive for</a:t>
            </a:r>
            <a:br>
              <a:rPr lang="en-US" dirty="0" smtClean="0"/>
            </a:br>
            <a:r>
              <a:rPr lang="en-US" dirty="0" smtClean="0"/>
              <a:t>one machine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assumption</a:t>
            </a:r>
            <a:br>
              <a:rPr lang="en-US" dirty="0"/>
            </a:br>
            <a:r>
              <a:rPr lang="en-US" dirty="0"/>
              <a:t>Data does not fit in one </a:t>
            </a:r>
            <a:r>
              <a:rPr lang="en-US" dirty="0" smtClean="0"/>
              <a:t>machine</a:t>
            </a:r>
          </a:p>
          <a:p>
            <a:r>
              <a:rPr lang="en-US" dirty="0"/>
              <a:t>4</a:t>
            </a:r>
            <a:r>
              <a:rPr lang="en-US" baseline="30000" dirty="0" smtClean="0"/>
              <a:t>rd</a:t>
            </a:r>
            <a:r>
              <a:rPr lang="en-US" dirty="0" smtClean="0"/>
              <a:t> assumption</a:t>
            </a:r>
            <a:br>
              <a:rPr lang="en-US" dirty="0" smtClean="0"/>
            </a:br>
            <a:r>
              <a:rPr lang="en-US" dirty="0" smtClean="0"/>
              <a:t>Commodity machines are cheap</a:t>
            </a:r>
            <a:br>
              <a:rPr lang="en-US" dirty="0" smtClean="0"/>
            </a:br>
            <a:r>
              <a:rPr lang="en-US" dirty="0" smtClean="0"/>
              <a:t>and fail often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6" y="-85062"/>
            <a:ext cx="9739423" cy="7304567"/>
          </a:xfrm>
          <a:prstGeom prst="rect">
            <a:avLst/>
          </a:prstGeom>
        </p:spPr>
      </p:pic>
      <p:pic>
        <p:nvPicPr>
          <p:cNvPr id="2050" name="Picture 2" descr="mage result for map reduc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79" y="230188"/>
            <a:ext cx="1669774" cy="138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87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Hadoop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Simple primitives go a long </a:t>
            </a:r>
            <a:r>
              <a:rPr lang="en-US" b="1" dirty="0" smtClean="0"/>
              <a:t>way</a:t>
            </a:r>
          </a:p>
          <a:p>
            <a:r>
              <a:rPr lang="en-US" dirty="0" smtClean="0"/>
              <a:t>In 2004, Dean and </a:t>
            </a:r>
            <a:r>
              <a:rPr lang="en-US" dirty="0" err="1" smtClean="0"/>
              <a:t>Ghemawat</a:t>
            </a:r>
            <a:r>
              <a:rPr lang="en-US" dirty="0" smtClean="0"/>
              <a:t> wrote a seminal paper describing MapReduce [1]</a:t>
            </a:r>
          </a:p>
          <a:p>
            <a:r>
              <a:rPr lang="en-US" dirty="0" smtClean="0"/>
              <a:t>The idea, used extensively at Google, was to encode a large spectrum of analytical operations using two operations: </a:t>
            </a:r>
            <a:r>
              <a:rPr lang="en-US" i="1" dirty="0" smtClean="0"/>
              <a:t>Map </a:t>
            </a:r>
            <a:r>
              <a:rPr lang="en-US" dirty="0" smtClean="0"/>
              <a:t>and </a:t>
            </a:r>
            <a:r>
              <a:rPr lang="en-US" i="1" dirty="0" smtClean="0"/>
              <a:t>Reduce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2941" y="5155317"/>
            <a:ext cx="8526117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</a:t>
            </a:r>
            <a:r>
              <a:rPr lang="en-US" dirty="0" smtClean="0"/>
              <a:t>]</a:t>
            </a:r>
            <a:r>
              <a:rPr lang="en-US" dirty="0"/>
              <a:t> </a:t>
            </a:r>
            <a:r>
              <a:rPr lang="en-US" dirty="0" smtClean="0"/>
              <a:t>J</a:t>
            </a:r>
            <a:r>
              <a:rPr lang="en-US" dirty="0"/>
              <a:t>. Dean and S. </a:t>
            </a:r>
            <a:r>
              <a:rPr lang="en-US" dirty="0" err="1"/>
              <a:t>Ghemawat</a:t>
            </a:r>
            <a:r>
              <a:rPr lang="en-US" dirty="0"/>
              <a:t>, “MapReduce: simplified data processing on large clusters,” </a:t>
            </a:r>
            <a:r>
              <a:rPr lang="en-US" i="1" dirty="0"/>
              <a:t>Communications of the ACM</a:t>
            </a:r>
            <a:r>
              <a:rPr lang="en-US" dirty="0"/>
              <a:t>, vol. 51, no. 1, pp. 107–113, 2008.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1762</Words>
  <Application>Microsoft Macintosh PowerPoint</Application>
  <PresentationFormat>Widescreen</PresentationFormat>
  <Paragraphs>352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Calibri Light</vt:lpstr>
      <vt:lpstr>Gill Sans</vt:lpstr>
      <vt:lpstr>Helvetica</vt:lpstr>
      <vt:lpstr>Arial</vt:lpstr>
      <vt:lpstr>Office Theme</vt:lpstr>
      <vt:lpstr>Large-scale Systems for Web data processing</vt:lpstr>
      <vt:lpstr>The size of the Web</vt:lpstr>
      <vt:lpstr>The problem of scale</vt:lpstr>
      <vt:lpstr>The problem of scale</vt:lpstr>
      <vt:lpstr>The problem of scale</vt:lpstr>
      <vt:lpstr>How can we handle scale?</vt:lpstr>
      <vt:lpstr>How can we handle scale?</vt:lpstr>
      <vt:lpstr>Hadoop</vt:lpstr>
      <vt:lpstr>Hadoop</vt:lpstr>
      <vt:lpstr>Hadoop</vt:lpstr>
      <vt:lpstr>Hadoop</vt:lpstr>
      <vt:lpstr>Hadoop</vt:lpstr>
      <vt:lpstr>Hadoop</vt:lpstr>
      <vt:lpstr>Hadoop</vt:lpstr>
      <vt:lpstr>Spark</vt:lpstr>
      <vt:lpstr>Spark</vt:lpstr>
      <vt:lpstr>Spark</vt:lpstr>
      <vt:lpstr>Spark</vt:lpstr>
      <vt:lpstr>Spark</vt:lpstr>
      <vt:lpstr>Spark</vt:lpstr>
      <vt:lpstr>Spark</vt:lpstr>
      <vt:lpstr>Ajira</vt:lpstr>
      <vt:lpstr>Ajira</vt:lpstr>
      <vt:lpstr>Ajira</vt:lpstr>
      <vt:lpstr>Ajira</vt:lpstr>
      <vt:lpstr>Ajira</vt:lpstr>
      <vt:lpstr>Ajira</vt:lpstr>
      <vt:lpstr>Ajira</vt:lpstr>
      <vt:lpstr>Ajira</vt:lpstr>
      <vt:lpstr>Ajira</vt:lpstr>
      <vt:lpstr>Ajira</vt:lpstr>
      <vt:lpstr>Ajira</vt:lpstr>
      <vt:lpstr>Ajira</vt:lpstr>
      <vt:lpstr>Ajira</vt:lpstr>
      <vt:lpstr>Hadoop vs Spark vs Ajira</vt:lpstr>
      <vt:lpstr>How can we handle scale?</vt:lpstr>
      <vt:lpstr>Storm</vt:lpstr>
      <vt:lpstr>Storm</vt:lpstr>
      <vt:lpstr>Storm</vt:lpstr>
      <vt:lpstr>Storm</vt:lpstr>
      <vt:lpstr>Storm</vt:lpstr>
      <vt:lpstr>Storm</vt:lpstr>
      <vt:lpstr>Heron</vt:lpstr>
      <vt:lpstr>Heron</vt:lpstr>
      <vt:lpstr>Heron</vt:lpstr>
      <vt:lpstr>How can we handle scale?</vt:lpstr>
      <vt:lpstr>Graphs</vt:lpstr>
      <vt:lpstr>Giraph</vt:lpstr>
      <vt:lpstr>Giraph</vt:lpstr>
      <vt:lpstr>Giraph</vt:lpstr>
      <vt:lpstr>Giraph</vt:lpstr>
      <vt:lpstr>Shortest Paths</vt:lpstr>
      <vt:lpstr>Shortest Paths</vt:lpstr>
      <vt:lpstr>Shortest Paths</vt:lpstr>
      <vt:lpstr>Shortest Paths</vt:lpstr>
      <vt:lpstr>Shortest Paths</vt:lpstr>
      <vt:lpstr>Giraph Architecture</vt:lpstr>
      <vt:lpstr>Giraph</vt:lpstr>
      <vt:lpstr>Giraph scales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Jacopo Urbani</dc:creator>
  <cp:lastModifiedBy>Jacopo Urbani</cp:lastModifiedBy>
  <cp:revision>6</cp:revision>
  <dcterms:created xsi:type="dcterms:W3CDTF">2016-11-02T20:01:24Z</dcterms:created>
  <dcterms:modified xsi:type="dcterms:W3CDTF">2017-10-30T12:32:11Z</dcterms:modified>
</cp:coreProperties>
</file>